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29412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988" y="120395"/>
            <a:ext cx="1822704" cy="41605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44796"/>
            <a:ext cx="9144000" cy="29870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743" y="143255"/>
            <a:ext cx="1400556" cy="46482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1274063"/>
            <a:ext cx="9144000" cy="2667000"/>
          </a:xfrm>
          <a:custGeom>
            <a:avLst/>
            <a:gdLst/>
            <a:ahLst/>
            <a:cxnLst/>
            <a:rect l="l" t="t" r="r" b="b"/>
            <a:pathLst>
              <a:path w="9144000" h="2667000">
                <a:moveTo>
                  <a:pt x="0" y="0"/>
                </a:moveTo>
                <a:lnTo>
                  <a:pt x="9144000" y="0"/>
                </a:lnTo>
                <a:lnTo>
                  <a:pt x="9144000" y="2667000"/>
                </a:lnTo>
                <a:lnTo>
                  <a:pt x="0" y="2667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12891" y="2179319"/>
            <a:ext cx="3531108" cy="176326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2191511"/>
            <a:ext cx="3536441" cy="176326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27985" y="2138045"/>
            <a:ext cx="3288029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2335" y="1001471"/>
            <a:ext cx="3775075" cy="3320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25.jpg"/><Relationship Id="rId7" Type="http://schemas.openxmlformats.org/officeDocument/2006/relationships/image" Target="../media/image26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Relationship Id="rId18" Type="http://schemas.openxmlformats.org/officeDocument/2006/relationships/image" Target="../media/image72.png"/><Relationship Id="rId19" Type="http://schemas.openxmlformats.org/officeDocument/2006/relationships/image" Target="../media/image73.png"/><Relationship Id="rId20" Type="http://schemas.openxmlformats.org/officeDocument/2006/relationships/image" Target="../media/image74.png"/><Relationship Id="rId21" Type="http://schemas.openxmlformats.org/officeDocument/2006/relationships/image" Target="../media/image75.png"/><Relationship Id="rId22" Type="http://schemas.openxmlformats.org/officeDocument/2006/relationships/image" Target="../media/image76.png"/><Relationship Id="rId23" Type="http://schemas.openxmlformats.org/officeDocument/2006/relationships/image" Target="../media/image77.png"/><Relationship Id="rId24" Type="http://schemas.openxmlformats.org/officeDocument/2006/relationships/image" Target="../media/image78.png"/><Relationship Id="rId25" Type="http://schemas.openxmlformats.org/officeDocument/2006/relationships/image" Target="../media/image79.png"/><Relationship Id="rId26" Type="http://schemas.openxmlformats.org/officeDocument/2006/relationships/image" Target="../media/image80.png"/><Relationship Id="rId27" Type="http://schemas.openxmlformats.org/officeDocument/2006/relationships/image" Target="../media/image81.png"/><Relationship Id="rId28" Type="http://schemas.openxmlformats.org/officeDocument/2006/relationships/image" Target="../media/image8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62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56.png"/><Relationship Id="rId4" Type="http://schemas.openxmlformats.org/officeDocument/2006/relationships/image" Target="../media/image66.png"/><Relationship Id="rId5" Type="http://schemas.openxmlformats.org/officeDocument/2006/relationships/image" Target="../media/image95.png"/><Relationship Id="rId6" Type="http://schemas.openxmlformats.org/officeDocument/2006/relationships/image" Target="../media/image62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70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73.png"/><Relationship Id="rId13" Type="http://schemas.openxmlformats.org/officeDocument/2006/relationships/image" Target="../media/image100.png"/><Relationship Id="rId14" Type="http://schemas.openxmlformats.org/officeDocument/2006/relationships/image" Target="../media/image101.png"/><Relationship Id="rId15" Type="http://schemas.openxmlformats.org/officeDocument/2006/relationships/image" Target="../media/image102.png"/><Relationship Id="rId16" Type="http://schemas.openxmlformats.org/officeDocument/2006/relationships/image" Target="../media/image103.png"/><Relationship Id="rId17" Type="http://schemas.openxmlformats.org/officeDocument/2006/relationships/image" Target="../media/image78.png"/><Relationship Id="rId18" Type="http://schemas.openxmlformats.org/officeDocument/2006/relationships/image" Target="../media/image8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jpg"/><Relationship Id="rId3" Type="http://schemas.openxmlformats.org/officeDocument/2006/relationships/image" Target="../media/image105.jpg"/><Relationship Id="rId4" Type="http://schemas.openxmlformats.org/officeDocument/2006/relationships/image" Target="../media/image106.png"/><Relationship Id="rId5" Type="http://schemas.openxmlformats.org/officeDocument/2006/relationships/image" Target="../media/image107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jpg"/><Relationship Id="rId3" Type="http://schemas.openxmlformats.org/officeDocument/2006/relationships/image" Target="../media/image109.jpg"/><Relationship Id="rId4" Type="http://schemas.openxmlformats.org/officeDocument/2006/relationships/image" Target="../media/image110.jpg"/><Relationship Id="rId5" Type="http://schemas.openxmlformats.org/officeDocument/2006/relationships/image" Target="../media/image111.jpg"/><Relationship Id="rId6" Type="http://schemas.openxmlformats.org/officeDocument/2006/relationships/image" Target="../media/image112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jpg"/><Relationship Id="rId3" Type="http://schemas.openxmlformats.org/officeDocument/2006/relationships/image" Target="../media/image116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qecon.net/" TargetMode="External"/><Relationship Id="rId3" Type="http://schemas.openxmlformats.org/officeDocument/2006/relationships/image" Target="../media/image19.png"/><Relationship Id="rId4" Type="http://schemas.openxmlformats.org/officeDocument/2006/relationships/image" Target="../media/image118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9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1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2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Relationship Id="rId3" Type="http://schemas.openxmlformats.org/officeDocument/2006/relationships/image" Target="../media/image5.png"/><Relationship Id="rId4" Type="http://schemas.openxmlformats.org/officeDocument/2006/relationships/image" Target="../media/image123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hyperlink" Target="http://www.qecon.net/" TargetMode="External"/><Relationship Id="rId4" Type="http://schemas.openxmlformats.org/officeDocument/2006/relationships/image" Target="../media/image1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hyperlink" Target="http://www.qecon.net/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1" y="0"/>
            <a:ext cx="913993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838" y="4771685"/>
            <a:ext cx="9014161" cy="3248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3251"/>
            <a:ext cx="9144000" cy="77708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1077" y="154482"/>
            <a:ext cx="1854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B0B0B"/>
                </a:solidFill>
              </a:rPr>
              <a:t>效能的新视角</a:t>
            </a:r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721360" y="841374"/>
            <a:ext cx="4127500" cy="3639185"/>
          </a:xfrm>
          <a:custGeom>
            <a:avLst/>
            <a:gdLst/>
            <a:ahLst/>
            <a:cxnLst/>
            <a:rect l="l" t="t" r="r" b="b"/>
            <a:pathLst>
              <a:path w="4127500" h="3639185">
                <a:moveTo>
                  <a:pt x="4127500" y="3470770"/>
                </a:moveTo>
                <a:lnTo>
                  <a:pt x="4095750" y="3454895"/>
                </a:lnTo>
                <a:lnTo>
                  <a:pt x="4032250" y="3423145"/>
                </a:lnTo>
                <a:lnTo>
                  <a:pt x="4032250" y="3454895"/>
                </a:lnTo>
                <a:lnTo>
                  <a:pt x="206463" y="3454895"/>
                </a:lnTo>
                <a:lnTo>
                  <a:pt x="208229" y="95262"/>
                </a:lnTo>
                <a:lnTo>
                  <a:pt x="239979" y="95275"/>
                </a:lnTo>
                <a:lnTo>
                  <a:pt x="228066" y="71424"/>
                </a:lnTo>
                <a:lnTo>
                  <a:pt x="192405" y="0"/>
                </a:lnTo>
                <a:lnTo>
                  <a:pt x="144729" y="95224"/>
                </a:lnTo>
                <a:lnTo>
                  <a:pt x="176479" y="95250"/>
                </a:lnTo>
                <a:lnTo>
                  <a:pt x="174713" y="3454895"/>
                </a:lnTo>
                <a:lnTo>
                  <a:pt x="0" y="3454895"/>
                </a:lnTo>
                <a:lnTo>
                  <a:pt x="0" y="3486645"/>
                </a:lnTo>
                <a:lnTo>
                  <a:pt x="174701" y="3486645"/>
                </a:lnTo>
                <a:lnTo>
                  <a:pt x="174625" y="3638715"/>
                </a:lnTo>
                <a:lnTo>
                  <a:pt x="206375" y="3638727"/>
                </a:lnTo>
                <a:lnTo>
                  <a:pt x="206451" y="3486645"/>
                </a:lnTo>
                <a:lnTo>
                  <a:pt x="4032250" y="3486645"/>
                </a:lnTo>
                <a:lnTo>
                  <a:pt x="4032250" y="3518395"/>
                </a:lnTo>
                <a:lnTo>
                  <a:pt x="4095750" y="3486645"/>
                </a:lnTo>
                <a:lnTo>
                  <a:pt x="4127500" y="347077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02335" y="1001471"/>
          <a:ext cx="3775075" cy="3320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3250"/>
                <a:gridCol w="1873250"/>
              </a:tblGrid>
              <a:tr h="1650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808080"/>
                      </a:solidFill>
                      <a:prstDash val="solid"/>
                    </a:lnT>
                    <a:lnB w="2857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808080"/>
                      </a:solidFill>
                      <a:prstDash val="solid"/>
                    </a:lnT>
                    <a:lnB w="28575">
                      <a:solidFill>
                        <a:srgbClr val="808080"/>
                      </a:solidFill>
                      <a:prstDash val="solid"/>
                    </a:lnB>
                  </a:tcPr>
                </a:tc>
              </a:tr>
              <a:tr h="1650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808080"/>
                      </a:solidFill>
                      <a:prstDash val="solid"/>
                    </a:lnR>
                    <a:lnT w="28575">
                      <a:solidFill>
                        <a:srgbClr val="80808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808080"/>
                      </a:solidFill>
                      <a:prstDash val="solid"/>
                    </a:lnR>
                    <a:lnT w="28575">
                      <a:solidFill>
                        <a:srgbClr val="80808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70890" y="4248721"/>
            <a:ext cx="127000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SimSun"/>
                <a:cs typeface="SimSun"/>
              </a:rPr>
              <a:t>-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9465" y="863600"/>
            <a:ext cx="127000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SimSun"/>
                <a:cs typeface="SimSun"/>
              </a:rPr>
              <a:t>+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89475" y="4248721"/>
            <a:ext cx="127000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SimSun"/>
                <a:cs typeface="SimSun"/>
              </a:rPr>
              <a:t>+</a:t>
            </a:r>
            <a:endParaRPr sz="1600">
              <a:latin typeface="SimSun"/>
              <a:cs typeface="SimSu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800" y="1434083"/>
            <a:ext cx="1588008" cy="92963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52767" y="2273871"/>
            <a:ext cx="262890" cy="975360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2700">
              <a:lnSpc>
                <a:spcPct val="65000"/>
              </a:lnSpc>
            </a:pPr>
            <a:r>
              <a:rPr dirty="0" sz="1850">
                <a:latin typeface="Microsoft YaHei"/>
                <a:cs typeface="Microsoft YaHei"/>
              </a:rPr>
              <a:t>资源效率</a:t>
            </a:r>
            <a:endParaRPr sz="185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80945" y="4385919"/>
            <a:ext cx="975360" cy="3105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850" spc="20">
                <a:latin typeface="Microsoft YaHei"/>
                <a:cs typeface="Microsoft YaHei"/>
              </a:rPr>
              <a:t>流动效率</a:t>
            </a:r>
            <a:endParaRPr sz="1850">
              <a:latin typeface="Microsoft YaHei"/>
              <a:cs typeface="Microsoft YaHe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54536" y="3253095"/>
            <a:ext cx="1502255" cy="60799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531234" y="1655673"/>
            <a:ext cx="609600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00"/>
              </a:lnSpc>
            </a:pPr>
            <a:r>
              <a:rPr dirty="0" sz="2400">
                <a:latin typeface="SimSun"/>
                <a:cs typeface="SimSun"/>
              </a:rPr>
              <a:t>拼车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86560" y="3409531"/>
            <a:ext cx="609600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00"/>
              </a:lnSpc>
            </a:pPr>
            <a:r>
              <a:rPr dirty="0" sz="2400">
                <a:latin typeface="SimSun"/>
                <a:cs typeface="SimSun"/>
              </a:rPr>
              <a:t>步行</a:t>
            </a:r>
            <a:endParaRPr sz="2400">
              <a:latin typeface="SimSun"/>
              <a:cs typeface="SimSun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8266" y="3137542"/>
            <a:ext cx="853149" cy="8159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30651" y="1432560"/>
            <a:ext cx="1546860" cy="84734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810125" y="1553845"/>
            <a:ext cx="422338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74700" marR="5080" indent="-762000">
              <a:lnSpc>
                <a:spcPct val="150000"/>
              </a:lnSpc>
              <a:spcBef>
                <a:spcPts val="100"/>
              </a:spcBef>
              <a:tabLst>
                <a:tab pos="1875155" algn="l"/>
                <a:tab pos="2686050" algn="l"/>
              </a:tabLst>
            </a:pPr>
            <a:r>
              <a:rPr dirty="0" sz="3000">
                <a:latin typeface="Microsoft YaHei"/>
                <a:cs typeface="Microsoft YaHei"/>
              </a:rPr>
              <a:t>资源效率	</a:t>
            </a:r>
            <a:r>
              <a:rPr dirty="0" sz="3000" spc="-45">
                <a:latin typeface="Microsoft YaHei"/>
                <a:cs typeface="Microsoft YaHei"/>
              </a:rPr>
              <a:t>V</a:t>
            </a:r>
            <a:r>
              <a:rPr dirty="0" sz="3000">
                <a:latin typeface="Microsoft YaHei"/>
                <a:cs typeface="Microsoft YaHei"/>
              </a:rPr>
              <a:t>S	流动效率 稳态	</a:t>
            </a:r>
            <a:r>
              <a:rPr dirty="0" sz="3000" spc="-25">
                <a:latin typeface="Microsoft YaHei"/>
                <a:cs typeface="Microsoft YaHei"/>
              </a:rPr>
              <a:t>VS	</a:t>
            </a:r>
            <a:r>
              <a:rPr dirty="0" sz="3000">
                <a:latin typeface="Microsoft YaHei"/>
                <a:cs typeface="Microsoft YaHei"/>
              </a:rPr>
              <a:t>敏态</a:t>
            </a:r>
            <a:endParaRPr sz="3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838" y="4771685"/>
            <a:ext cx="9014161" cy="3248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3251"/>
            <a:ext cx="9144000" cy="77708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1077" y="154482"/>
            <a:ext cx="1854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科技支撑应对</a:t>
            </a:r>
            <a:endParaRPr sz="2400"/>
          </a:p>
        </p:txBody>
      </p:sp>
      <p:grpSp>
        <p:nvGrpSpPr>
          <p:cNvPr id="5" name="object 5"/>
          <p:cNvGrpSpPr/>
          <p:nvPr/>
        </p:nvGrpSpPr>
        <p:grpSpPr>
          <a:xfrm>
            <a:off x="2476500" y="1036955"/>
            <a:ext cx="3376295" cy="3592195"/>
            <a:chOff x="2476500" y="1036955"/>
            <a:chExt cx="3376295" cy="3592195"/>
          </a:xfrm>
        </p:grpSpPr>
        <p:sp>
          <p:nvSpPr>
            <p:cNvPr id="6" name="object 6"/>
            <p:cNvSpPr/>
            <p:nvPr/>
          </p:nvSpPr>
          <p:spPr>
            <a:xfrm>
              <a:off x="2987040" y="1666239"/>
              <a:ext cx="2308860" cy="2004695"/>
            </a:xfrm>
            <a:custGeom>
              <a:avLst/>
              <a:gdLst/>
              <a:ahLst/>
              <a:cxnLst/>
              <a:rect l="l" t="t" r="r" b="b"/>
              <a:pathLst>
                <a:path w="2308860" h="2004695">
                  <a:moveTo>
                    <a:pt x="2308860" y="1327467"/>
                  </a:moveTo>
                  <a:lnTo>
                    <a:pt x="2306002" y="1279372"/>
                  </a:lnTo>
                  <a:lnTo>
                    <a:pt x="2297671" y="1232903"/>
                  </a:lnTo>
                  <a:lnTo>
                    <a:pt x="2284158" y="1188377"/>
                  </a:lnTo>
                  <a:lnTo>
                    <a:pt x="2265807" y="1146098"/>
                  </a:lnTo>
                  <a:lnTo>
                    <a:pt x="2242909" y="1106373"/>
                  </a:lnTo>
                  <a:lnTo>
                    <a:pt x="2215807" y="1069517"/>
                  </a:lnTo>
                  <a:lnTo>
                    <a:pt x="2184806" y="1035837"/>
                  </a:lnTo>
                  <a:lnTo>
                    <a:pt x="2150211" y="1005649"/>
                  </a:lnTo>
                  <a:lnTo>
                    <a:pt x="2112365" y="979258"/>
                  </a:lnTo>
                  <a:lnTo>
                    <a:pt x="2071573" y="956957"/>
                  </a:lnTo>
                  <a:lnTo>
                    <a:pt x="2028151" y="939088"/>
                  </a:lnTo>
                  <a:lnTo>
                    <a:pt x="1982419" y="925931"/>
                  </a:lnTo>
                  <a:lnTo>
                    <a:pt x="1962124" y="922489"/>
                  </a:lnTo>
                  <a:lnTo>
                    <a:pt x="1958581" y="902703"/>
                  </a:lnTo>
                  <a:lnTo>
                    <a:pt x="1945068" y="858177"/>
                  </a:lnTo>
                  <a:lnTo>
                    <a:pt x="1926717" y="815898"/>
                  </a:lnTo>
                  <a:lnTo>
                    <a:pt x="1903818" y="776173"/>
                  </a:lnTo>
                  <a:lnTo>
                    <a:pt x="1876717" y="739317"/>
                  </a:lnTo>
                  <a:lnTo>
                    <a:pt x="1845716" y="705637"/>
                  </a:lnTo>
                  <a:lnTo>
                    <a:pt x="1811121" y="675449"/>
                  </a:lnTo>
                  <a:lnTo>
                    <a:pt x="1773275" y="649058"/>
                  </a:lnTo>
                  <a:lnTo>
                    <a:pt x="1732483" y="626757"/>
                  </a:lnTo>
                  <a:lnTo>
                    <a:pt x="1689061" y="608888"/>
                  </a:lnTo>
                  <a:lnTo>
                    <a:pt x="1643329" y="595731"/>
                  </a:lnTo>
                  <a:lnTo>
                    <a:pt x="1595615" y="587616"/>
                  </a:lnTo>
                  <a:lnTo>
                    <a:pt x="1546225" y="584835"/>
                  </a:lnTo>
                  <a:lnTo>
                    <a:pt x="1496822" y="587616"/>
                  </a:lnTo>
                  <a:lnTo>
                    <a:pt x="1449108" y="595731"/>
                  </a:lnTo>
                  <a:lnTo>
                    <a:pt x="1403375" y="608888"/>
                  </a:lnTo>
                  <a:lnTo>
                    <a:pt x="1359966" y="626770"/>
                  </a:lnTo>
                  <a:lnTo>
                    <a:pt x="1319187" y="649071"/>
                  </a:lnTo>
                  <a:lnTo>
                    <a:pt x="1281353" y="675487"/>
                  </a:lnTo>
                  <a:lnTo>
                    <a:pt x="1265720" y="689152"/>
                  </a:lnTo>
                  <a:lnTo>
                    <a:pt x="1262329" y="686460"/>
                  </a:lnTo>
                  <a:lnTo>
                    <a:pt x="1223695" y="661758"/>
                  </a:lnTo>
                  <a:lnTo>
                    <a:pt x="1182446" y="640956"/>
                  </a:lnTo>
                  <a:lnTo>
                    <a:pt x="1138834" y="624306"/>
                  </a:lnTo>
                  <a:lnTo>
                    <a:pt x="1093139" y="612089"/>
                  </a:lnTo>
                  <a:lnTo>
                    <a:pt x="1045641" y="604558"/>
                  </a:lnTo>
                  <a:lnTo>
                    <a:pt x="996632" y="601980"/>
                  </a:lnTo>
                  <a:lnTo>
                    <a:pt x="947610" y="604558"/>
                  </a:lnTo>
                  <a:lnTo>
                    <a:pt x="900112" y="612089"/>
                  </a:lnTo>
                  <a:lnTo>
                    <a:pt x="857694" y="623443"/>
                  </a:lnTo>
                  <a:lnTo>
                    <a:pt x="859751" y="619569"/>
                  </a:lnTo>
                  <a:lnTo>
                    <a:pt x="876858" y="577062"/>
                  </a:lnTo>
                  <a:lnTo>
                    <a:pt x="889406" y="532536"/>
                  </a:lnTo>
                  <a:lnTo>
                    <a:pt x="897153" y="486244"/>
                  </a:lnTo>
                  <a:lnTo>
                    <a:pt x="899795" y="438467"/>
                  </a:lnTo>
                  <a:lnTo>
                    <a:pt x="897153" y="390702"/>
                  </a:lnTo>
                  <a:lnTo>
                    <a:pt x="889406" y="344411"/>
                  </a:lnTo>
                  <a:lnTo>
                    <a:pt x="876858" y="299885"/>
                  </a:lnTo>
                  <a:lnTo>
                    <a:pt x="859751" y="257378"/>
                  </a:lnTo>
                  <a:lnTo>
                    <a:pt x="838365" y="217170"/>
                  </a:lnTo>
                  <a:lnTo>
                    <a:pt x="812990" y="179514"/>
                  </a:lnTo>
                  <a:lnTo>
                    <a:pt x="783882" y="144691"/>
                  </a:lnTo>
                  <a:lnTo>
                    <a:pt x="751332" y="112966"/>
                  </a:lnTo>
                  <a:lnTo>
                    <a:pt x="715594" y="84607"/>
                  </a:lnTo>
                  <a:lnTo>
                    <a:pt x="676960" y="59867"/>
                  </a:lnTo>
                  <a:lnTo>
                    <a:pt x="635711" y="39027"/>
                  </a:lnTo>
                  <a:lnTo>
                    <a:pt x="592099" y="22364"/>
                  </a:lnTo>
                  <a:lnTo>
                    <a:pt x="546404" y="10121"/>
                  </a:lnTo>
                  <a:lnTo>
                    <a:pt x="498906" y="2578"/>
                  </a:lnTo>
                  <a:lnTo>
                    <a:pt x="449897" y="0"/>
                  </a:lnTo>
                  <a:lnTo>
                    <a:pt x="400875" y="2578"/>
                  </a:lnTo>
                  <a:lnTo>
                    <a:pt x="353377" y="10121"/>
                  </a:lnTo>
                  <a:lnTo>
                    <a:pt x="307682" y="22364"/>
                  </a:lnTo>
                  <a:lnTo>
                    <a:pt x="264071" y="39027"/>
                  </a:lnTo>
                  <a:lnTo>
                    <a:pt x="222821" y="59867"/>
                  </a:lnTo>
                  <a:lnTo>
                    <a:pt x="184188" y="84594"/>
                  </a:lnTo>
                  <a:lnTo>
                    <a:pt x="148450" y="112966"/>
                  </a:lnTo>
                  <a:lnTo>
                    <a:pt x="115900" y="144691"/>
                  </a:lnTo>
                  <a:lnTo>
                    <a:pt x="86791" y="179501"/>
                  </a:lnTo>
                  <a:lnTo>
                    <a:pt x="61417" y="217144"/>
                  </a:lnTo>
                  <a:lnTo>
                    <a:pt x="40030" y="257352"/>
                  </a:lnTo>
                  <a:lnTo>
                    <a:pt x="22923" y="299847"/>
                  </a:lnTo>
                  <a:lnTo>
                    <a:pt x="10375" y="344373"/>
                  </a:lnTo>
                  <a:lnTo>
                    <a:pt x="2628" y="390639"/>
                  </a:lnTo>
                  <a:lnTo>
                    <a:pt x="0" y="438404"/>
                  </a:lnTo>
                  <a:lnTo>
                    <a:pt x="2628" y="486194"/>
                  </a:lnTo>
                  <a:lnTo>
                    <a:pt x="10375" y="532498"/>
                  </a:lnTo>
                  <a:lnTo>
                    <a:pt x="22923" y="577037"/>
                  </a:lnTo>
                  <a:lnTo>
                    <a:pt x="40030" y="619544"/>
                  </a:lnTo>
                  <a:lnTo>
                    <a:pt x="61417" y="659765"/>
                  </a:lnTo>
                  <a:lnTo>
                    <a:pt x="86791" y="697420"/>
                  </a:lnTo>
                  <a:lnTo>
                    <a:pt x="115900" y="732243"/>
                  </a:lnTo>
                  <a:lnTo>
                    <a:pt x="148450" y="763968"/>
                  </a:lnTo>
                  <a:lnTo>
                    <a:pt x="184188" y="792340"/>
                  </a:lnTo>
                  <a:lnTo>
                    <a:pt x="222821" y="817079"/>
                  </a:lnTo>
                  <a:lnTo>
                    <a:pt x="264071" y="837920"/>
                  </a:lnTo>
                  <a:lnTo>
                    <a:pt x="307682" y="854583"/>
                  </a:lnTo>
                  <a:lnTo>
                    <a:pt x="353377" y="866825"/>
                  </a:lnTo>
                  <a:lnTo>
                    <a:pt x="400875" y="874369"/>
                  </a:lnTo>
                  <a:lnTo>
                    <a:pt x="449897" y="876935"/>
                  </a:lnTo>
                  <a:lnTo>
                    <a:pt x="498906" y="874369"/>
                  </a:lnTo>
                  <a:lnTo>
                    <a:pt x="546404" y="866825"/>
                  </a:lnTo>
                  <a:lnTo>
                    <a:pt x="588924" y="855433"/>
                  </a:lnTo>
                  <a:lnTo>
                    <a:pt x="586917" y="859218"/>
                  </a:lnTo>
                  <a:lnTo>
                    <a:pt x="569861" y="901725"/>
                  </a:lnTo>
                  <a:lnTo>
                    <a:pt x="557352" y="946264"/>
                  </a:lnTo>
                  <a:lnTo>
                    <a:pt x="549681" y="992581"/>
                  </a:lnTo>
                  <a:lnTo>
                    <a:pt x="547116" y="1040384"/>
                  </a:lnTo>
                  <a:lnTo>
                    <a:pt x="549681" y="1087996"/>
                  </a:lnTo>
                  <a:lnTo>
                    <a:pt x="557352" y="1134110"/>
                  </a:lnTo>
                  <a:lnTo>
                    <a:pt x="569861" y="1178496"/>
                  </a:lnTo>
                  <a:lnTo>
                    <a:pt x="572008" y="1183843"/>
                  </a:lnTo>
                  <a:lnTo>
                    <a:pt x="531533" y="1190726"/>
                  </a:lnTo>
                  <a:lnTo>
                    <a:pt x="485800" y="1203883"/>
                  </a:lnTo>
                  <a:lnTo>
                    <a:pt x="442391" y="1221752"/>
                  </a:lnTo>
                  <a:lnTo>
                    <a:pt x="401612" y="1244041"/>
                  </a:lnTo>
                  <a:lnTo>
                    <a:pt x="363791" y="1270431"/>
                  </a:lnTo>
                  <a:lnTo>
                    <a:pt x="329234" y="1300607"/>
                  </a:lnTo>
                  <a:lnTo>
                    <a:pt x="298259" y="1334274"/>
                  </a:lnTo>
                  <a:lnTo>
                    <a:pt x="271208" y="1371117"/>
                  </a:lnTo>
                  <a:lnTo>
                    <a:pt x="248373" y="1410830"/>
                  </a:lnTo>
                  <a:lnTo>
                    <a:pt x="230098" y="1453083"/>
                  </a:lnTo>
                  <a:lnTo>
                    <a:pt x="216687" y="1497584"/>
                  </a:lnTo>
                  <a:lnTo>
                    <a:pt x="208457" y="1544015"/>
                  </a:lnTo>
                  <a:lnTo>
                    <a:pt x="205740" y="1592072"/>
                  </a:lnTo>
                  <a:lnTo>
                    <a:pt x="208457" y="1640217"/>
                  </a:lnTo>
                  <a:lnTo>
                    <a:pt x="216687" y="1686712"/>
                  </a:lnTo>
                  <a:lnTo>
                    <a:pt x="230098" y="1731276"/>
                  </a:lnTo>
                  <a:lnTo>
                    <a:pt x="248373" y="1773580"/>
                  </a:lnTo>
                  <a:lnTo>
                    <a:pt x="271208" y="1813318"/>
                  </a:lnTo>
                  <a:lnTo>
                    <a:pt x="298259" y="1850186"/>
                  </a:lnTo>
                  <a:lnTo>
                    <a:pt x="329234" y="1883879"/>
                  </a:lnTo>
                  <a:lnTo>
                    <a:pt x="363791" y="1914080"/>
                  </a:lnTo>
                  <a:lnTo>
                    <a:pt x="401612" y="1940483"/>
                  </a:lnTo>
                  <a:lnTo>
                    <a:pt x="442391" y="1962772"/>
                  </a:lnTo>
                  <a:lnTo>
                    <a:pt x="485800" y="1980653"/>
                  </a:lnTo>
                  <a:lnTo>
                    <a:pt x="531533" y="1993811"/>
                  </a:lnTo>
                  <a:lnTo>
                    <a:pt x="579247" y="2001926"/>
                  </a:lnTo>
                  <a:lnTo>
                    <a:pt x="628650" y="2004695"/>
                  </a:lnTo>
                  <a:lnTo>
                    <a:pt x="678040" y="2001926"/>
                  </a:lnTo>
                  <a:lnTo>
                    <a:pt x="725754" y="1993811"/>
                  </a:lnTo>
                  <a:lnTo>
                    <a:pt x="771486" y="1980653"/>
                  </a:lnTo>
                  <a:lnTo>
                    <a:pt x="814908" y="1962785"/>
                  </a:lnTo>
                  <a:lnTo>
                    <a:pt x="855700" y="1940483"/>
                  </a:lnTo>
                  <a:lnTo>
                    <a:pt x="893546" y="1914093"/>
                  </a:lnTo>
                  <a:lnTo>
                    <a:pt x="928141" y="1883905"/>
                  </a:lnTo>
                  <a:lnTo>
                    <a:pt x="959142" y="1850224"/>
                  </a:lnTo>
                  <a:lnTo>
                    <a:pt x="986243" y="1813369"/>
                  </a:lnTo>
                  <a:lnTo>
                    <a:pt x="1009142" y="1773643"/>
                  </a:lnTo>
                  <a:lnTo>
                    <a:pt x="1027493" y="1731365"/>
                  </a:lnTo>
                  <a:lnTo>
                    <a:pt x="1041006" y="1686839"/>
                  </a:lnTo>
                  <a:lnTo>
                    <a:pt x="1049337" y="1640370"/>
                  </a:lnTo>
                  <a:lnTo>
                    <a:pt x="1052195" y="1592262"/>
                  </a:lnTo>
                  <a:lnTo>
                    <a:pt x="1049337" y="1544167"/>
                  </a:lnTo>
                  <a:lnTo>
                    <a:pt x="1041006" y="1497698"/>
                  </a:lnTo>
                  <a:lnTo>
                    <a:pt x="1034313" y="1475676"/>
                  </a:lnTo>
                  <a:lnTo>
                    <a:pt x="1045641" y="1475079"/>
                  </a:lnTo>
                  <a:lnTo>
                    <a:pt x="1093139" y="1467548"/>
                  </a:lnTo>
                  <a:lnTo>
                    <a:pt x="1138834" y="1455331"/>
                  </a:lnTo>
                  <a:lnTo>
                    <a:pt x="1182446" y="1438681"/>
                  </a:lnTo>
                  <a:lnTo>
                    <a:pt x="1223695" y="1417878"/>
                  </a:lnTo>
                  <a:lnTo>
                    <a:pt x="1262329" y="1393177"/>
                  </a:lnTo>
                  <a:lnTo>
                    <a:pt x="1298067" y="1364856"/>
                  </a:lnTo>
                  <a:lnTo>
                    <a:pt x="1318450" y="1345006"/>
                  </a:lnTo>
                  <a:lnTo>
                    <a:pt x="1319187" y="1345514"/>
                  </a:lnTo>
                  <a:lnTo>
                    <a:pt x="1359966" y="1367790"/>
                  </a:lnTo>
                  <a:lnTo>
                    <a:pt x="1403375" y="1385671"/>
                  </a:lnTo>
                  <a:lnTo>
                    <a:pt x="1449108" y="1398816"/>
                  </a:lnTo>
                  <a:lnTo>
                    <a:pt x="1469288" y="1402257"/>
                  </a:lnTo>
                  <a:lnTo>
                    <a:pt x="1472793" y="1421676"/>
                  </a:lnTo>
                  <a:lnTo>
                    <a:pt x="1486331" y="1466291"/>
                  </a:lnTo>
                  <a:lnTo>
                    <a:pt x="1504721" y="1508645"/>
                  </a:lnTo>
                  <a:lnTo>
                    <a:pt x="1527632" y="1548422"/>
                  </a:lnTo>
                  <a:lnTo>
                    <a:pt x="1554759" y="1585315"/>
                  </a:lnTo>
                  <a:lnTo>
                    <a:pt x="1585785" y="1619034"/>
                  </a:lnTo>
                  <a:lnTo>
                    <a:pt x="1620380" y="1649247"/>
                  </a:lnTo>
                  <a:lnTo>
                    <a:pt x="1658239" y="1675663"/>
                  </a:lnTo>
                  <a:lnTo>
                    <a:pt x="1699031" y="1697977"/>
                  </a:lnTo>
                  <a:lnTo>
                    <a:pt x="1742465" y="1715858"/>
                  </a:lnTo>
                  <a:lnTo>
                    <a:pt x="1788185" y="1729016"/>
                  </a:lnTo>
                  <a:lnTo>
                    <a:pt x="1835912" y="1737131"/>
                  </a:lnTo>
                  <a:lnTo>
                    <a:pt x="1885315" y="1739900"/>
                  </a:lnTo>
                  <a:lnTo>
                    <a:pt x="1934705" y="1737131"/>
                  </a:lnTo>
                  <a:lnTo>
                    <a:pt x="1982419" y="1729016"/>
                  </a:lnTo>
                  <a:lnTo>
                    <a:pt x="2028151" y="1715858"/>
                  </a:lnTo>
                  <a:lnTo>
                    <a:pt x="2071573" y="1697990"/>
                  </a:lnTo>
                  <a:lnTo>
                    <a:pt x="2112365" y="1675688"/>
                  </a:lnTo>
                  <a:lnTo>
                    <a:pt x="2150211" y="1649298"/>
                  </a:lnTo>
                  <a:lnTo>
                    <a:pt x="2184806" y="1619110"/>
                  </a:lnTo>
                  <a:lnTo>
                    <a:pt x="2215807" y="1585429"/>
                  </a:lnTo>
                  <a:lnTo>
                    <a:pt x="2242909" y="1548574"/>
                  </a:lnTo>
                  <a:lnTo>
                    <a:pt x="2265807" y="1508848"/>
                  </a:lnTo>
                  <a:lnTo>
                    <a:pt x="2284158" y="1466570"/>
                  </a:lnTo>
                  <a:lnTo>
                    <a:pt x="2297671" y="1422044"/>
                  </a:lnTo>
                  <a:lnTo>
                    <a:pt x="2306002" y="1375575"/>
                  </a:lnTo>
                  <a:lnTo>
                    <a:pt x="2308860" y="1327467"/>
                  </a:lnTo>
                  <a:close/>
                </a:path>
              </a:pathLst>
            </a:custGeom>
            <a:solidFill>
              <a:srgbClr val="114EE8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990215" y="1880235"/>
              <a:ext cx="2101215" cy="2748915"/>
            </a:xfrm>
            <a:custGeom>
              <a:avLst/>
              <a:gdLst/>
              <a:ahLst/>
              <a:cxnLst/>
              <a:rect l="l" t="t" r="r" b="b"/>
              <a:pathLst>
                <a:path w="2101215" h="2748915">
                  <a:moveTo>
                    <a:pt x="1479702" y="2748915"/>
                  </a:moveTo>
                  <a:lnTo>
                    <a:pt x="716851" y="2748915"/>
                  </a:lnTo>
                  <a:lnTo>
                    <a:pt x="753324" y="2715492"/>
                  </a:lnTo>
                  <a:lnTo>
                    <a:pt x="786518" y="2679906"/>
                  </a:lnTo>
                  <a:lnTo>
                    <a:pt x="816546" y="2642286"/>
                  </a:lnTo>
                  <a:lnTo>
                    <a:pt x="843520" y="2602760"/>
                  </a:lnTo>
                  <a:lnTo>
                    <a:pt x="867555" y="2561456"/>
                  </a:lnTo>
                  <a:lnTo>
                    <a:pt x="888763" y="2518502"/>
                  </a:lnTo>
                  <a:lnTo>
                    <a:pt x="907258" y="2474028"/>
                  </a:lnTo>
                  <a:lnTo>
                    <a:pt x="923153" y="2428160"/>
                  </a:lnTo>
                  <a:lnTo>
                    <a:pt x="936561" y="2381028"/>
                  </a:lnTo>
                  <a:lnTo>
                    <a:pt x="947596" y="2332759"/>
                  </a:lnTo>
                  <a:lnTo>
                    <a:pt x="956370" y="2283482"/>
                  </a:lnTo>
                  <a:lnTo>
                    <a:pt x="962998" y="2233326"/>
                  </a:lnTo>
                  <a:lnTo>
                    <a:pt x="967591" y="2182419"/>
                  </a:lnTo>
                  <a:lnTo>
                    <a:pt x="970265" y="2130888"/>
                  </a:lnTo>
                  <a:lnTo>
                    <a:pt x="971130" y="2078863"/>
                  </a:lnTo>
                  <a:lnTo>
                    <a:pt x="968259" y="2015426"/>
                  </a:lnTo>
                  <a:lnTo>
                    <a:pt x="959932" y="1957358"/>
                  </a:lnTo>
                  <a:lnTo>
                    <a:pt x="946577" y="1904588"/>
                  </a:lnTo>
                  <a:lnTo>
                    <a:pt x="928623" y="1857043"/>
                  </a:lnTo>
                  <a:lnTo>
                    <a:pt x="906500" y="1814652"/>
                  </a:lnTo>
                  <a:lnTo>
                    <a:pt x="880637" y="1777344"/>
                  </a:lnTo>
                  <a:lnTo>
                    <a:pt x="851462" y="1745047"/>
                  </a:lnTo>
                  <a:lnTo>
                    <a:pt x="819404" y="1717689"/>
                  </a:lnTo>
                  <a:lnTo>
                    <a:pt x="784893" y="1695198"/>
                  </a:lnTo>
                  <a:lnTo>
                    <a:pt x="748357" y="1677505"/>
                  </a:lnTo>
                  <a:lnTo>
                    <a:pt x="710226" y="1664535"/>
                  </a:lnTo>
                  <a:lnTo>
                    <a:pt x="670928" y="1656219"/>
                  </a:lnTo>
                  <a:lnTo>
                    <a:pt x="549846" y="1656809"/>
                  </a:lnTo>
                  <a:lnTo>
                    <a:pt x="438346" y="1681559"/>
                  </a:lnTo>
                  <a:lnTo>
                    <a:pt x="356631" y="1710819"/>
                  </a:lnTo>
                  <a:lnTo>
                    <a:pt x="324904" y="1724939"/>
                  </a:lnTo>
                  <a:lnTo>
                    <a:pt x="550030" y="1621590"/>
                  </a:lnTo>
                  <a:lnTo>
                    <a:pt x="735436" y="1611982"/>
                  </a:lnTo>
                  <a:lnTo>
                    <a:pt x="861251" y="1644250"/>
                  </a:lnTo>
                  <a:lnTo>
                    <a:pt x="907605" y="1666532"/>
                  </a:lnTo>
                  <a:lnTo>
                    <a:pt x="899659" y="1648116"/>
                  </a:lnTo>
                  <a:lnTo>
                    <a:pt x="878473" y="1601674"/>
                  </a:lnTo>
                  <a:lnTo>
                    <a:pt x="848021" y="1540414"/>
                  </a:lnTo>
                  <a:lnTo>
                    <a:pt x="812279" y="1477543"/>
                  </a:lnTo>
                  <a:lnTo>
                    <a:pt x="774526" y="1423991"/>
                  </a:lnTo>
                  <a:lnTo>
                    <a:pt x="749618" y="1392062"/>
                  </a:lnTo>
                  <a:lnTo>
                    <a:pt x="720689" y="1357577"/>
                  </a:lnTo>
                  <a:lnTo>
                    <a:pt x="687738" y="1321196"/>
                  </a:lnTo>
                  <a:lnTo>
                    <a:pt x="650766" y="1283579"/>
                  </a:lnTo>
                  <a:lnTo>
                    <a:pt x="609772" y="1245384"/>
                  </a:lnTo>
                  <a:lnTo>
                    <a:pt x="564756" y="1207271"/>
                  </a:lnTo>
                  <a:lnTo>
                    <a:pt x="515719" y="1169901"/>
                  </a:lnTo>
                  <a:lnTo>
                    <a:pt x="462661" y="1133932"/>
                  </a:lnTo>
                  <a:lnTo>
                    <a:pt x="318838" y="1081100"/>
                  </a:lnTo>
                  <a:lnTo>
                    <a:pt x="167746" y="1072080"/>
                  </a:lnTo>
                  <a:lnTo>
                    <a:pt x="48446" y="1083675"/>
                  </a:lnTo>
                  <a:lnTo>
                    <a:pt x="0" y="1092695"/>
                  </a:lnTo>
                  <a:lnTo>
                    <a:pt x="176006" y="1037287"/>
                  </a:lnTo>
                  <a:lnTo>
                    <a:pt x="322219" y="1035996"/>
                  </a:lnTo>
                  <a:lnTo>
                    <a:pt x="422086" y="1057898"/>
                  </a:lnTo>
                  <a:lnTo>
                    <a:pt x="459054" y="1072070"/>
                  </a:lnTo>
                  <a:lnTo>
                    <a:pt x="417973" y="957337"/>
                  </a:lnTo>
                  <a:lnTo>
                    <a:pt x="413618" y="842284"/>
                  </a:lnTo>
                  <a:lnTo>
                    <a:pt x="425805" y="753646"/>
                  </a:lnTo>
                  <a:lnTo>
                    <a:pt x="434352" y="718159"/>
                  </a:lnTo>
                  <a:lnTo>
                    <a:pt x="432380" y="766598"/>
                  </a:lnTo>
                  <a:lnTo>
                    <a:pt x="433736" y="822769"/>
                  </a:lnTo>
                  <a:lnTo>
                    <a:pt x="438810" y="881802"/>
                  </a:lnTo>
                  <a:lnTo>
                    <a:pt x="447995" y="938831"/>
                  </a:lnTo>
                  <a:lnTo>
                    <a:pt x="461682" y="988987"/>
                  </a:lnTo>
                  <a:lnTo>
                    <a:pt x="480263" y="1027404"/>
                  </a:lnTo>
                  <a:lnTo>
                    <a:pt x="525967" y="1083028"/>
                  </a:lnTo>
                  <a:lnTo>
                    <a:pt x="557750" y="1114624"/>
                  </a:lnTo>
                  <a:lnTo>
                    <a:pt x="594167" y="1147670"/>
                  </a:lnTo>
                  <a:lnTo>
                    <a:pt x="634227" y="1181360"/>
                  </a:lnTo>
                  <a:lnTo>
                    <a:pt x="676939" y="1214888"/>
                  </a:lnTo>
                  <a:lnTo>
                    <a:pt x="721312" y="1247451"/>
                  </a:lnTo>
                  <a:lnTo>
                    <a:pt x="766356" y="1278242"/>
                  </a:lnTo>
                  <a:lnTo>
                    <a:pt x="846973" y="1336603"/>
                  </a:lnTo>
                  <a:lnTo>
                    <a:pt x="910696" y="1394640"/>
                  </a:lnTo>
                  <a:lnTo>
                    <a:pt x="952566" y="1439148"/>
                  </a:lnTo>
                  <a:lnTo>
                    <a:pt x="967625" y="1456918"/>
                  </a:lnTo>
                  <a:lnTo>
                    <a:pt x="981120" y="1395160"/>
                  </a:lnTo>
                  <a:lnTo>
                    <a:pt x="992087" y="1332584"/>
                  </a:lnTo>
                  <a:lnTo>
                    <a:pt x="1000725" y="1269745"/>
                  </a:lnTo>
                  <a:lnTo>
                    <a:pt x="1007237" y="1207200"/>
                  </a:lnTo>
                  <a:lnTo>
                    <a:pt x="1011822" y="1145504"/>
                  </a:lnTo>
                  <a:lnTo>
                    <a:pt x="1014681" y="1085212"/>
                  </a:lnTo>
                  <a:lnTo>
                    <a:pt x="1016015" y="1026882"/>
                  </a:lnTo>
                  <a:lnTo>
                    <a:pt x="1016024" y="971068"/>
                  </a:lnTo>
                  <a:lnTo>
                    <a:pt x="1014909" y="918327"/>
                  </a:lnTo>
                  <a:lnTo>
                    <a:pt x="1012870" y="869215"/>
                  </a:lnTo>
                  <a:lnTo>
                    <a:pt x="1010108" y="824287"/>
                  </a:lnTo>
                  <a:lnTo>
                    <a:pt x="1006825" y="784099"/>
                  </a:lnTo>
                  <a:lnTo>
                    <a:pt x="999492" y="720167"/>
                  </a:lnTo>
                  <a:lnTo>
                    <a:pt x="985101" y="652566"/>
                  </a:lnTo>
                  <a:lnTo>
                    <a:pt x="968177" y="609159"/>
                  </a:lnTo>
                  <a:lnTo>
                    <a:pt x="945381" y="567616"/>
                  </a:lnTo>
                  <a:lnTo>
                    <a:pt x="917023" y="528235"/>
                  </a:lnTo>
                  <a:lnTo>
                    <a:pt x="883413" y="491320"/>
                  </a:lnTo>
                  <a:lnTo>
                    <a:pt x="844860" y="457169"/>
                  </a:lnTo>
                  <a:lnTo>
                    <a:pt x="801674" y="426084"/>
                  </a:lnTo>
                  <a:lnTo>
                    <a:pt x="759911" y="404797"/>
                  </a:lnTo>
                  <a:lnTo>
                    <a:pt x="714548" y="391079"/>
                  </a:lnTo>
                  <a:lnTo>
                    <a:pt x="666288" y="382837"/>
                  </a:lnTo>
                  <a:lnTo>
                    <a:pt x="615834" y="377977"/>
                  </a:lnTo>
                  <a:lnTo>
                    <a:pt x="563888" y="374405"/>
                  </a:lnTo>
                  <a:lnTo>
                    <a:pt x="511154" y="370027"/>
                  </a:lnTo>
                  <a:lnTo>
                    <a:pt x="458335" y="362751"/>
                  </a:lnTo>
                  <a:lnTo>
                    <a:pt x="406133" y="350481"/>
                  </a:lnTo>
                  <a:lnTo>
                    <a:pt x="309652" y="307638"/>
                  </a:lnTo>
                  <a:lnTo>
                    <a:pt x="248958" y="260286"/>
                  </a:lnTo>
                  <a:lnTo>
                    <a:pt x="217409" y="221955"/>
                  </a:lnTo>
                  <a:lnTo>
                    <a:pt x="208368" y="206171"/>
                  </a:lnTo>
                  <a:lnTo>
                    <a:pt x="230923" y="233928"/>
                  </a:lnTo>
                  <a:lnTo>
                    <a:pt x="272354" y="265872"/>
                  </a:lnTo>
                  <a:lnTo>
                    <a:pt x="325058" y="294595"/>
                  </a:lnTo>
                  <a:lnTo>
                    <a:pt x="381431" y="312686"/>
                  </a:lnTo>
                  <a:lnTo>
                    <a:pt x="415434" y="316522"/>
                  </a:lnTo>
                  <a:lnTo>
                    <a:pt x="456290" y="317292"/>
                  </a:lnTo>
                  <a:lnTo>
                    <a:pt x="554868" y="315890"/>
                  </a:lnTo>
                  <a:lnTo>
                    <a:pt x="610743" y="316842"/>
                  </a:lnTo>
                  <a:lnTo>
                    <a:pt x="669779" y="320981"/>
                  </a:lnTo>
                  <a:lnTo>
                    <a:pt x="731050" y="329869"/>
                  </a:lnTo>
                  <a:lnTo>
                    <a:pt x="828532" y="363855"/>
                  </a:lnTo>
                  <a:lnTo>
                    <a:pt x="901869" y="408471"/>
                  </a:lnTo>
                  <a:lnTo>
                    <a:pt x="948068" y="447289"/>
                  </a:lnTo>
                  <a:lnTo>
                    <a:pt x="964133" y="463880"/>
                  </a:lnTo>
                  <a:lnTo>
                    <a:pt x="907234" y="243539"/>
                  </a:lnTo>
                  <a:lnTo>
                    <a:pt x="792395" y="100509"/>
                  </a:lnTo>
                  <a:lnTo>
                    <a:pt x="679545" y="23194"/>
                  </a:lnTo>
                  <a:lnTo>
                    <a:pt x="628611" y="0"/>
                  </a:lnTo>
                  <a:lnTo>
                    <a:pt x="651559" y="4920"/>
                  </a:lnTo>
                  <a:lnTo>
                    <a:pt x="719975" y="25550"/>
                  </a:lnTo>
                  <a:lnTo>
                    <a:pt x="762793" y="44240"/>
                  </a:lnTo>
                  <a:lnTo>
                    <a:pt x="809583" y="70500"/>
                  </a:lnTo>
                  <a:lnTo>
                    <a:pt x="859019" y="105820"/>
                  </a:lnTo>
                  <a:lnTo>
                    <a:pt x="909775" y="151690"/>
                  </a:lnTo>
                  <a:lnTo>
                    <a:pt x="960526" y="209600"/>
                  </a:lnTo>
                  <a:lnTo>
                    <a:pt x="1036055" y="342056"/>
                  </a:lnTo>
                  <a:lnTo>
                    <a:pt x="1074840" y="462592"/>
                  </a:lnTo>
                  <a:lnTo>
                    <a:pt x="1089129" y="550270"/>
                  </a:lnTo>
                  <a:lnTo>
                    <a:pt x="1091171" y="584149"/>
                  </a:lnTo>
                  <a:lnTo>
                    <a:pt x="1178336" y="446753"/>
                  </a:lnTo>
                  <a:lnTo>
                    <a:pt x="1277058" y="368954"/>
                  </a:lnTo>
                  <a:lnTo>
                    <a:pt x="1357886" y="334321"/>
                  </a:lnTo>
                  <a:lnTo>
                    <a:pt x="1391373" y="326428"/>
                  </a:lnTo>
                  <a:lnTo>
                    <a:pt x="1374292" y="333197"/>
                  </a:lnTo>
                  <a:lnTo>
                    <a:pt x="1350143" y="346726"/>
                  </a:lnTo>
                  <a:lnTo>
                    <a:pt x="1287969" y="394624"/>
                  </a:lnTo>
                  <a:lnTo>
                    <a:pt x="1253609" y="429278"/>
                  </a:lnTo>
                  <a:lnTo>
                    <a:pt x="1219508" y="471257"/>
                  </a:lnTo>
                  <a:lnTo>
                    <a:pt x="1187498" y="520701"/>
                  </a:lnTo>
                  <a:lnTo>
                    <a:pt x="1159412" y="577754"/>
                  </a:lnTo>
                  <a:lnTo>
                    <a:pt x="1137081" y="642556"/>
                  </a:lnTo>
                  <a:lnTo>
                    <a:pt x="1111398" y="825800"/>
                  </a:lnTo>
                  <a:lnTo>
                    <a:pt x="1116820" y="997767"/>
                  </a:lnTo>
                  <a:lnTo>
                    <a:pt x="1134151" y="1125279"/>
                  </a:lnTo>
                  <a:lnTo>
                    <a:pt x="1144193" y="1175156"/>
                  </a:lnTo>
                  <a:lnTo>
                    <a:pt x="1166783" y="1141488"/>
                  </a:lnTo>
                  <a:lnTo>
                    <a:pt x="1195996" y="1106926"/>
                  </a:lnTo>
                  <a:lnTo>
                    <a:pt x="1230783" y="1071733"/>
                  </a:lnTo>
                  <a:lnTo>
                    <a:pt x="1270094" y="1036171"/>
                  </a:lnTo>
                  <a:lnTo>
                    <a:pt x="1312879" y="1000505"/>
                  </a:lnTo>
                  <a:lnTo>
                    <a:pt x="1358086" y="964996"/>
                  </a:lnTo>
                  <a:lnTo>
                    <a:pt x="1404667" y="929908"/>
                  </a:lnTo>
                  <a:lnTo>
                    <a:pt x="1451571" y="895503"/>
                  </a:lnTo>
                  <a:lnTo>
                    <a:pt x="1542148" y="829797"/>
                  </a:lnTo>
                  <a:lnTo>
                    <a:pt x="1583720" y="799022"/>
                  </a:lnTo>
                  <a:lnTo>
                    <a:pt x="1621415" y="769981"/>
                  </a:lnTo>
                  <a:lnTo>
                    <a:pt x="1654182" y="742940"/>
                  </a:lnTo>
                  <a:lnTo>
                    <a:pt x="1739284" y="615768"/>
                  </a:lnTo>
                  <a:lnTo>
                    <a:pt x="1760872" y="494372"/>
                  </a:lnTo>
                  <a:lnTo>
                    <a:pt x="1761941" y="392951"/>
                  </a:lnTo>
                  <a:lnTo>
                    <a:pt x="1758696" y="350481"/>
                  </a:lnTo>
                  <a:lnTo>
                    <a:pt x="1795653" y="537970"/>
                  </a:lnTo>
                  <a:lnTo>
                    <a:pt x="1773666" y="662316"/>
                  </a:lnTo>
                  <a:lnTo>
                    <a:pt x="1731814" y="731252"/>
                  </a:lnTo>
                  <a:lnTo>
                    <a:pt x="1709178" y="752513"/>
                  </a:lnTo>
                  <a:lnTo>
                    <a:pt x="1856866" y="708542"/>
                  </a:lnTo>
                  <a:lnTo>
                    <a:pt x="1982025" y="702260"/>
                  </a:lnTo>
                  <a:lnTo>
                    <a:pt x="2068770" y="713374"/>
                  </a:lnTo>
                  <a:lnTo>
                    <a:pt x="2101215" y="721588"/>
                  </a:lnTo>
                  <a:lnTo>
                    <a:pt x="2078058" y="721068"/>
                  </a:lnTo>
                  <a:lnTo>
                    <a:pt x="2045618" y="721948"/>
                  </a:lnTo>
                  <a:lnTo>
                    <a:pt x="2005421" y="724807"/>
                  </a:lnTo>
                  <a:lnTo>
                    <a:pt x="1958994" y="730222"/>
                  </a:lnTo>
                  <a:lnTo>
                    <a:pt x="1907862" y="738771"/>
                  </a:lnTo>
                  <a:lnTo>
                    <a:pt x="1853552" y="751031"/>
                  </a:lnTo>
                  <a:lnTo>
                    <a:pt x="1797591" y="767579"/>
                  </a:lnTo>
                  <a:lnTo>
                    <a:pt x="1741504" y="788993"/>
                  </a:lnTo>
                  <a:lnTo>
                    <a:pt x="1686819" y="815850"/>
                  </a:lnTo>
                  <a:lnTo>
                    <a:pt x="1635061" y="848728"/>
                  </a:lnTo>
                  <a:lnTo>
                    <a:pt x="1523655" y="948324"/>
                  </a:lnTo>
                  <a:lnTo>
                    <a:pt x="1440376" y="1050172"/>
                  </a:lnTo>
                  <a:lnTo>
                    <a:pt x="1388216" y="1129470"/>
                  </a:lnTo>
                  <a:lnTo>
                    <a:pt x="1370164" y="1161414"/>
                  </a:lnTo>
                  <a:lnTo>
                    <a:pt x="1642379" y="1086358"/>
                  </a:lnTo>
                  <a:lnTo>
                    <a:pt x="1865937" y="1102140"/>
                  </a:lnTo>
                  <a:lnTo>
                    <a:pt x="2017320" y="1152713"/>
                  </a:lnTo>
                  <a:lnTo>
                    <a:pt x="2073008" y="1182027"/>
                  </a:lnTo>
                  <a:lnTo>
                    <a:pt x="2045855" y="1173169"/>
                  </a:lnTo>
                  <a:lnTo>
                    <a:pt x="1967047" y="1154971"/>
                  </a:lnTo>
                  <a:lnTo>
                    <a:pt x="1840559" y="1139995"/>
                  </a:lnTo>
                  <a:lnTo>
                    <a:pt x="1670367" y="1140802"/>
                  </a:lnTo>
                  <a:lnTo>
                    <a:pt x="1633754" y="1146450"/>
                  </a:lnTo>
                  <a:lnTo>
                    <a:pt x="1562202" y="1172978"/>
                  </a:lnTo>
                  <a:lnTo>
                    <a:pt x="1527523" y="1193199"/>
                  </a:lnTo>
                  <a:lnTo>
                    <a:pt x="1493750" y="1217619"/>
                  </a:lnTo>
                  <a:lnTo>
                    <a:pt x="1461013" y="1245908"/>
                  </a:lnTo>
                  <a:lnTo>
                    <a:pt x="1429443" y="1277737"/>
                  </a:lnTo>
                  <a:lnTo>
                    <a:pt x="1399169" y="1312776"/>
                  </a:lnTo>
                  <a:lnTo>
                    <a:pt x="1370324" y="1350695"/>
                  </a:lnTo>
                  <a:lnTo>
                    <a:pt x="1343036" y="1391166"/>
                  </a:lnTo>
                  <a:lnTo>
                    <a:pt x="1317436" y="1433859"/>
                  </a:lnTo>
                  <a:lnTo>
                    <a:pt x="1293655" y="1478444"/>
                  </a:lnTo>
                  <a:lnTo>
                    <a:pt x="1271824" y="1524592"/>
                  </a:lnTo>
                  <a:lnTo>
                    <a:pt x="1252072" y="1571973"/>
                  </a:lnTo>
                  <a:lnTo>
                    <a:pt x="1234531" y="1620258"/>
                  </a:lnTo>
                  <a:lnTo>
                    <a:pt x="1219330" y="1669118"/>
                  </a:lnTo>
                  <a:lnTo>
                    <a:pt x="1206601" y="1718222"/>
                  </a:lnTo>
                  <a:lnTo>
                    <a:pt x="1196473" y="1767242"/>
                  </a:lnTo>
                  <a:lnTo>
                    <a:pt x="1189078" y="1815847"/>
                  </a:lnTo>
                  <a:lnTo>
                    <a:pt x="1184545" y="1863710"/>
                  </a:lnTo>
                  <a:lnTo>
                    <a:pt x="1183005" y="1910499"/>
                  </a:lnTo>
                  <a:lnTo>
                    <a:pt x="1229363" y="2369115"/>
                  </a:lnTo>
                  <a:lnTo>
                    <a:pt x="1331353" y="2620919"/>
                  </a:lnTo>
                  <a:lnTo>
                    <a:pt x="1433343" y="2727117"/>
                  </a:lnTo>
                  <a:lnTo>
                    <a:pt x="1479702" y="2748915"/>
                  </a:lnTo>
                  <a:close/>
                </a:path>
              </a:pathLst>
            </a:custGeom>
            <a:solidFill>
              <a:srgbClr val="339EFB">
                <a:alpha val="6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476500" y="1971675"/>
              <a:ext cx="1069340" cy="1041400"/>
            </a:xfrm>
            <a:custGeom>
              <a:avLst/>
              <a:gdLst/>
              <a:ahLst/>
              <a:cxnLst/>
              <a:rect l="l" t="t" r="r" b="b"/>
              <a:pathLst>
                <a:path w="1069339" h="1041400">
                  <a:moveTo>
                    <a:pt x="534352" y="1041400"/>
                  </a:moveTo>
                  <a:lnTo>
                    <a:pt x="485657" y="1039271"/>
                  </a:lnTo>
                  <a:lnTo>
                    <a:pt x="438188" y="1033010"/>
                  </a:lnTo>
                  <a:lnTo>
                    <a:pt x="392134" y="1022797"/>
                  </a:lnTo>
                  <a:lnTo>
                    <a:pt x="347684" y="1008817"/>
                  </a:lnTo>
                  <a:lnTo>
                    <a:pt x="305029" y="991252"/>
                  </a:lnTo>
                  <a:lnTo>
                    <a:pt x="264357" y="970286"/>
                  </a:lnTo>
                  <a:lnTo>
                    <a:pt x="225858" y="946102"/>
                  </a:lnTo>
                  <a:lnTo>
                    <a:pt x="189722" y="918883"/>
                  </a:lnTo>
                  <a:lnTo>
                    <a:pt x="156138" y="888812"/>
                  </a:lnTo>
                  <a:lnTo>
                    <a:pt x="125296" y="856073"/>
                  </a:lnTo>
                  <a:lnTo>
                    <a:pt x="97385" y="820848"/>
                  </a:lnTo>
                  <a:lnTo>
                    <a:pt x="72594" y="783320"/>
                  </a:lnTo>
                  <a:lnTo>
                    <a:pt x="51114" y="743674"/>
                  </a:lnTo>
                  <a:lnTo>
                    <a:pt x="33133" y="702091"/>
                  </a:lnTo>
                  <a:lnTo>
                    <a:pt x="18842" y="658756"/>
                  </a:lnTo>
                  <a:lnTo>
                    <a:pt x="8430" y="613851"/>
                  </a:lnTo>
                  <a:lnTo>
                    <a:pt x="2086" y="567559"/>
                  </a:lnTo>
                  <a:lnTo>
                    <a:pt x="0" y="520064"/>
                  </a:lnTo>
                  <a:lnTo>
                    <a:pt x="2086" y="472770"/>
                  </a:lnTo>
                  <a:lnTo>
                    <a:pt x="8430" y="426656"/>
                  </a:lnTo>
                  <a:lnTo>
                    <a:pt x="18842" y="381908"/>
                  </a:lnTo>
                  <a:lnTo>
                    <a:pt x="33133" y="338710"/>
                  </a:lnTo>
                  <a:lnTo>
                    <a:pt x="51114" y="297247"/>
                  </a:lnTo>
                  <a:lnTo>
                    <a:pt x="72594" y="257702"/>
                  </a:lnTo>
                  <a:lnTo>
                    <a:pt x="97385" y="220261"/>
                  </a:lnTo>
                  <a:lnTo>
                    <a:pt x="125296" y="185109"/>
                  </a:lnTo>
                  <a:lnTo>
                    <a:pt x="156138" y="152428"/>
                  </a:lnTo>
                  <a:lnTo>
                    <a:pt x="189722" y="122405"/>
                  </a:lnTo>
                  <a:lnTo>
                    <a:pt x="225858" y="95222"/>
                  </a:lnTo>
                  <a:lnTo>
                    <a:pt x="264357" y="71066"/>
                  </a:lnTo>
                  <a:lnTo>
                    <a:pt x="305029" y="50120"/>
                  </a:lnTo>
                  <a:lnTo>
                    <a:pt x="347684" y="32568"/>
                  </a:lnTo>
                  <a:lnTo>
                    <a:pt x="392134" y="18596"/>
                  </a:lnTo>
                  <a:lnTo>
                    <a:pt x="438188" y="8388"/>
                  </a:lnTo>
                  <a:lnTo>
                    <a:pt x="485657" y="2127"/>
                  </a:lnTo>
                  <a:lnTo>
                    <a:pt x="534352" y="0"/>
                  </a:lnTo>
                  <a:lnTo>
                    <a:pt x="583047" y="2127"/>
                  </a:lnTo>
                  <a:lnTo>
                    <a:pt x="630517" y="8389"/>
                  </a:lnTo>
                  <a:lnTo>
                    <a:pt x="676573" y="18599"/>
                  </a:lnTo>
                  <a:lnTo>
                    <a:pt x="721026" y="32575"/>
                  </a:lnTo>
                  <a:lnTo>
                    <a:pt x="763689" y="50133"/>
                  </a:lnTo>
                  <a:lnTo>
                    <a:pt x="804370" y="71089"/>
                  </a:lnTo>
                  <a:lnTo>
                    <a:pt x="842883" y="95260"/>
                  </a:lnTo>
                  <a:lnTo>
                    <a:pt x="879038" y="122460"/>
                  </a:lnTo>
                  <a:lnTo>
                    <a:pt x="912645" y="152507"/>
                  </a:lnTo>
                  <a:lnTo>
                    <a:pt x="943517" y="185217"/>
                  </a:lnTo>
                  <a:lnTo>
                    <a:pt x="971464" y="220406"/>
                  </a:lnTo>
                  <a:lnTo>
                    <a:pt x="996298" y="257890"/>
                  </a:lnTo>
                  <a:lnTo>
                    <a:pt x="1017829" y="297486"/>
                  </a:lnTo>
                  <a:lnTo>
                    <a:pt x="1035869" y="339009"/>
                  </a:lnTo>
                  <a:lnTo>
                    <a:pt x="1050229" y="382275"/>
                  </a:lnTo>
                  <a:lnTo>
                    <a:pt x="1060720" y="427102"/>
                  </a:lnTo>
                  <a:lnTo>
                    <a:pt x="1067153" y="473305"/>
                  </a:lnTo>
                  <a:lnTo>
                    <a:pt x="1069339" y="520700"/>
                  </a:lnTo>
                  <a:lnTo>
                    <a:pt x="1067153" y="568094"/>
                  </a:lnTo>
                  <a:lnTo>
                    <a:pt x="1060720" y="614297"/>
                  </a:lnTo>
                  <a:lnTo>
                    <a:pt x="1050229" y="659124"/>
                  </a:lnTo>
                  <a:lnTo>
                    <a:pt x="1035869" y="702390"/>
                  </a:lnTo>
                  <a:lnTo>
                    <a:pt x="1017829" y="743913"/>
                  </a:lnTo>
                  <a:lnTo>
                    <a:pt x="996298" y="783509"/>
                  </a:lnTo>
                  <a:lnTo>
                    <a:pt x="971464" y="820993"/>
                  </a:lnTo>
                  <a:lnTo>
                    <a:pt x="943517" y="856182"/>
                  </a:lnTo>
                  <a:lnTo>
                    <a:pt x="912645" y="888892"/>
                  </a:lnTo>
                  <a:lnTo>
                    <a:pt x="879038" y="918939"/>
                  </a:lnTo>
                  <a:lnTo>
                    <a:pt x="842883" y="946139"/>
                  </a:lnTo>
                  <a:lnTo>
                    <a:pt x="804370" y="970310"/>
                  </a:lnTo>
                  <a:lnTo>
                    <a:pt x="763689" y="991266"/>
                  </a:lnTo>
                  <a:lnTo>
                    <a:pt x="721026" y="1008824"/>
                  </a:lnTo>
                  <a:lnTo>
                    <a:pt x="676573" y="1022800"/>
                  </a:lnTo>
                  <a:lnTo>
                    <a:pt x="630517" y="1033010"/>
                  </a:lnTo>
                  <a:lnTo>
                    <a:pt x="583047" y="1039272"/>
                  </a:lnTo>
                  <a:lnTo>
                    <a:pt x="534352" y="1041400"/>
                  </a:lnTo>
                  <a:close/>
                </a:path>
              </a:pathLst>
            </a:custGeom>
            <a:solidFill>
              <a:srgbClr val="1352E9">
                <a:alpha val="838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421380" y="1036955"/>
              <a:ext cx="1238885" cy="1204595"/>
            </a:xfrm>
            <a:custGeom>
              <a:avLst/>
              <a:gdLst/>
              <a:ahLst/>
              <a:cxnLst/>
              <a:rect l="l" t="t" r="r" b="b"/>
              <a:pathLst>
                <a:path w="1238885" h="1204595">
                  <a:moveTo>
                    <a:pt x="619760" y="1204595"/>
                  </a:moveTo>
                  <a:lnTo>
                    <a:pt x="571375" y="1202782"/>
                  </a:lnTo>
                  <a:lnTo>
                    <a:pt x="524009" y="1197436"/>
                  </a:lnTo>
                  <a:lnTo>
                    <a:pt x="477797" y="1188689"/>
                  </a:lnTo>
                  <a:lnTo>
                    <a:pt x="432879" y="1176676"/>
                  </a:lnTo>
                  <a:lnTo>
                    <a:pt x="389390" y="1161531"/>
                  </a:lnTo>
                  <a:lnTo>
                    <a:pt x="347469" y="1143389"/>
                  </a:lnTo>
                  <a:lnTo>
                    <a:pt x="307251" y="1122384"/>
                  </a:lnTo>
                  <a:lnTo>
                    <a:pt x="268875" y="1098650"/>
                  </a:lnTo>
                  <a:lnTo>
                    <a:pt x="232478" y="1072321"/>
                  </a:lnTo>
                  <a:lnTo>
                    <a:pt x="198196" y="1043532"/>
                  </a:lnTo>
                  <a:lnTo>
                    <a:pt x="166168" y="1012417"/>
                  </a:lnTo>
                  <a:lnTo>
                    <a:pt x="136530" y="979109"/>
                  </a:lnTo>
                  <a:lnTo>
                    <a:pt x="109420" y="943745"/>
                  </a:lnTo>
                  <a:lnTo>
                    <a:pt x="84975" y="906457"/>
                  </a:lnTo>
                  <a:lnTo>
                    <a:pt x="63331" y="867380"/>
                  </a:lnTo>
                  <a:lnTo>
                    <a:pt x="44627" y="826648"/>
                  </a:lnTo>
                  <a:lnTo>
                    <a:pt x="29000" y="784396"/>
                  </a:lnTo>
                  <a:lnTo>
                    <a:pt x="16586" y="740758"/>
                  </a:lnTo>
                  <a:lnTo>
                    <a:pt x="7523" y="695868"/>
                  </a:lnTo>
                  <a:lnTo>
                    <a:pt x="1949" y="649860"/>
                  </a:lnTo>
                  <a:lnTo>
                    <a:pt x="0" y="602869"/>
                  </a:lnTo>
                  <a:lnTo>
                    <a:pt x="1949" y="555722"/>
                  </a:lnTo>
                  <a:lnTo>
                    <a:pt x="7523" y="509573"/>
                  </a:lnTo>
                  <a:lnTo>
                    <a:pt x="16586" y="464556"/>
                  </a:lnTo>
                  <a:lnTo>
                    <a:pt x="29000" y="420804"/>
                  </a:lnTo>
                  <a:lnTo>
                    <a:pt x="44627" y="378451"/>
                  </a:lnTo>
                  <a:lnTo>
                    <a:pt x="63331" y="337631"/>
                  </a:lnTo>
                  <a:lnTo>
                    <a:pt x="84975" y="298476"/>
                  </a:lnTo>
                  <a:lnTo>
                    <a:pt x="109420" y="261120"/>
                  </a:lnTo>
                  <a:lnTo>
                    <a:pt x="136530" y="225698"/>
                  </a:lnTo>
                  <a:lnTo>
                    <a:pt x="166168" y="192342"/>
                  </a:lnTo>
                  <a:lnTo>
                    <a:pt x="198196" y="161186"/>
                  </a:lnTo>
                  <a:lnTo>
                    <a:pt x="232478" y="132363"/>
                  </a:lnTo>
                  <a:lnTo>
                    <a:pt x="268875" y="106007"/>
                  </a:lnTo>
                  <a:lnTo>
                    <a:pt x="307251" y="82252"/>
                  </a:lnTo>
                  <a:lnTo>
                    <a:pt x="347469" y="61231"/>
                  </a:lnTo>
                  <a:lnTo>
                    <a:pt x="389390" y="43078"/>
                  </a:lnTo>
                  <a:lnTo>
                    <a:pt x="432879" y="27926"/>
                  </a:lnTo>
                  <a:lnTo>
                    <a:pt x="477797" y="15908"/>
                  </a:lnTo>
                  <a:lnTo>
                    <a:pt x="524009" y="7159"/>
                  </a:lnTo>
                  <a:lnTo>
                    <a:pt x="571375" y="1812"/>
                  </a:lnTo>
                  <a:lnTo>
                    <a:pt x="619760" y="0"/>
                  </a:lnTo>
                  <a:lnTo>
                    <a:pt x="668144" y="1812"/>
                  </a:lnTo>
                  <a:lnTo>
                    <a:pt x="715510" y="7159"/>
                  </a:lnTo>
                  <a:lnTo>
                    <a:pt x="761720" y="15907"/>
                  </a:lnTo>
                  <a:lnTo>
                    <a:pt x="806636" y="27922"/>
                  </a:lnTo>
                  <a:lnTo>
                    <a:pt x="850120" y="43070"/>
                  </a:lnTo>
                  <a:lnTo>
                    <a:pt x="892036" y="61218"/>
                  </a:lnTo>
                  <a:lnTo>
                    <a:pt x="932244" y="82231"/>
                  </a:lnTo>
                  <a:lnTo>
                    <a:pt x="970609" y="105976"/>
                  </a:lnTo>
                  <a:lnTo>
                    <a:pt x="1006991" y="132318"/>
                  </a:lnTo>
                  <a:lnTo>
                    <a:pt x="1041254" y="161124"/>
                  </a:lnTo>
                  <a:lnTo>
                    <a:pt x="1073260" y="192260"/>
                  </a:lnTo>
                  <a:lnTo>
                    <a:pt x="1102870" y="225591"/>
                  </a:lnTo>
                  <a:lnTo>
                    <a:pt x="1129948" y="260985"/>
                  </a:lnTo>
                  <a:lnTo>
                    <a:pt x="1154356" y="298307"/>
                  </a:lnTo>
                  <a:lnTo>
                    <a:pt x="1175956" y="337422"/>
                  </a:lnTo>
                  <a:lnTo>
                    <a:pt x="1194611" y="378199"/>
                  </a:lnTo>
                  <a:lnTo>
                    <a:pt x="1210182" y="420501"/>
                  </a:lnTo>
                  <a:lnTo>
                    <a:pt x="1222533" y="464196"/>
                  </a:lnTo>
                  <a:lnTo>
                    <a:pt x="1231525" y="509150"/>
                  </a:lnTo>
                  <a:lnTo>
                    <a:pt x="1237022" y="555228"/>
                  </a:lnTo>
                  <a:lnTo>
                    <a:pt x="1238885" y="602297"/>
                  </a:lnTo>
                  <a:lnTo>
                    <a:pt x="1237022" y="649366"/>
                  </a:lnTo>
                  <a:lnTo>
                    <a:pt x="1231525" y="695444"/>
                  </a:lnTo>
                  <a:lnTo>
                    <a:pt x="1222533" y="740398"/>
                  </a:lnTo>
                  <a:lnTo>
                    <a:pt x="1210182" y="784093"/>
                  </a:lnTo>
                  <a:lnTo>
                    <a:pt x="1194611" y="826395"/>
                  </a:lnTo>
                  <a:lnTo>
                    <a:pt x="1175956" y="867172"/>
                  </a:lnTo>
                  <a:lnTo>
                    <a:pt x="1154356" y="906287"/>
                  </a:lnTo>
                  <a:lnTo>
                    <a:pt x="1129948" y="943609"/>
                  </a:lnTo>
                  <a:lnTo>
                    <a:pt x="1102870" y="979003"/>
                  </a:lnTo>
                  <a:lnTo>
                    <a:pt x="1073260" y="1012334"/>
                  </a:lnTo>
                  <a:lnTo>
                    <a:pt x="1041254" y="1043470"/>
                  </a:lnTo>
                  <a:lnTo>
                    <a:pt x="1006991" y="1072276"/>
                  </a:lnTo>
                  <a:lnTo>
                    <a:pt x="970609" y="1098618"/>
                  </a:lnTo>
                  <a:lnTo>
                    <a:pt x="932244" y="1122363"/>
                  </a:lnTo>
                  <a:lnTo>
                    <a:pt x="892036" y="1143376"/>
                  </a:lnTo>
                  <a:lnTo>
                    <a:pt x="850120" y="1161524"/>
                  </a:lnTo>
                  <a:lnTo>
                    <a:pt x="806636" y="1176672"/>
                  </a:lnTo>
                  <a:lnTo>
                    <a:pt x="761720" y="1188687"/>
                  </a:lnTo>
                  <a:lnTo>
                    <a:pt x="715510" y="1197435"/>
                  </a:lnTo>
                  <a:lnTo>
                    <a:pt x="668144" y="1202782"/>
                  </a:lnTo>
                  <a:lnTo>
                    <a:pt x="619760" y="1204595"/>
                  </a:lnTo>
                  <a:close/>
                </a:path>
              </a:pathLst>
            </a:custGeom>
            <a:solidFill>
              <a:srgbClr val="0662E7">
                <a:alpha val="88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48555" y="1421130"/>
              <a:ext cx="1404620" cy="1366520"/>
            </a:xfrm>
            <a:custGeom>
              <a:avLst/>
              <a:gdLst/>
              <a:ahLst/>
              <a:cxnLst/>
              <a:rect l="l" t="t" r="r" b="b"/>
              <a:pathLst>
                <a:path w="1404620" h="1366520">
                  <a:moveTo>
                    <a:pt x="702246" y="1366520"/>
                  </a:moveTo>
                  <a:lnTo>
                    <a:pt x="654183" y="1364943"/>
                  </a:lnTo>
                  <a:lnTo>
                    <a:pt x="606988" y="1360282"/>
                  </a:lnTo>
                  <a:lnTo>
                    <a:pt x="560768" y="1352639"/>
                  </a:lnTo>
                  <a:lnTo>
                    <a:pt x="515625" y="1342114"/>
                  </a:lnTo>
                  <a:lnTo>
                    <a:pt x="471665" y="1328810"/>
                  </a:lnTo>
                  <a:lnTo>
                    <a:pt x="428992" y="1312830"/>
                  </a:lnTo>
                  <a:lnTo>
                    <a:pt x="387711" y="1294274"/>
                  </a:lnTo>
                  <a:lnTo>
                    <a:pt x="347925" y="1273244"/>
                  </a:lnTo>
                  <a:lnTo>
                    <a:pt x="309739" y="1249843"/>
                  </a:lnTo>
                  <a:lnTo>
                    <a:pt x="273258" y="1224172"/>
                  </a:lnTo>
                  <a:lnTo>
                    <a:pt x="238587" y="1196334"/>
                  </a:lnTo>
                  <a:lnTo>
                    <a:pt x="205828" y="1166429"/>
                  </a:lnTo>
                  <a:lnTo>
                    <a:pt x="175088" y="1134561"/>
                  </a:lnTo>
                  <a:lnTo>
                    <a:pt x="146470" y="1100830"/>
                  </a:lnTo>
                  <a:lnTo>
                    <a:pt x="120079" y="1065339"/>
                  </a:lnTo>
                  <a:lnTo>
                    <a:pt x="96019" y="1028190"/>
                  </a:lnTo>
                  <a:lnTo>
                    <a:pt x="74395" y="989484"/>
                  </a:lnTo>
                  <a:lnTo>
                    <a:pt x="55312" y="949323"/>
                  </a:lnTo>
                  <a:lnTo>
                    <a:pt x="38872" y="907809"/>
                  </a:lnTo>
                  <a:lnTo>
                    <a:pt x="25182" y="865044"/>
                  </a:lnTo>
                  <a:lnTo>
                    <a:pt x="14345" y="821131"/>
                  </a:lnTo>
                  <a:lnTo>
                    <a:pt x="6466" y="776170"/>
                  </a:lnTo>
                  <a:lnTo>
                    <a:pt x="1649" y="730263"/>
                  </a:lnTo>
                  <a:lnTo>
                    <a:pt x="0" y="683514"/>
                  </a:lnTo>
                  <a:lnTo>
                    <a:pt x="1649" y="636703"/>
                  </a:lnTo>
                  <a:lnTo>
                    <a:pt x="6466" y="590741"/>
                  </a:lnTo>
                  <a:lnTo>
                    <a:pt x="14345" y="545729"/>
                  </a:lnTo>
                  <a:lnTo>
                    <a:pt x="25182" y="501769"/>
                  </a:lnTo>
                  <a:lnTo>
                    <a:pt x="38872" y="458962"/>
                  </a:lnTo>
                  <a:lnTo>
                    <a:pt x="55312" y="417411"/>
                  </a:lnTo>
                  <a:lnTo>
                    <a:pt x="74395" y="377216"/>
                  </a:lnTo>
                  <a:lnTo>
                    <a:pt x="96019" y="338480"/>
                  </a:lnTo>
                  <a:lnTo>
                    <a:pt x="120079" y="301304"/>
                  </a:lnTo>
                  <a:lnTo>
                    <a:pt x="146470" y="265790"/>
                  </a:lnTo>
                  <a:lnTo>
                    <a:pt x="175088" y="232039"/>
                  </a:lnTo>
                  <a:lnTo>
                    <a:pt x="205828" y="200153"/>
                  </a:lnTo>
                  <a:lnTo>
                    <a:pt x="238587" y="170234"/>
                  </a:lnTo>
                  <a:lnTo>
                    <a:pt x="273258" y="142383"/>
                  </a:lnTo>
                  <a:lnTo>
                    <a:pt x="309739" y="116703"/>
                  </a:lnTo>
                  <a:lnTo>
                    <a:pt x="347925" y="93294"/>
                  </a:lnTo>
                  <a:lnTo>
                    <a:pt x="387711" y="72258"/>
                  </a:lnTo>
                  <a:lnTo>
                    <a:pt x="428992" y="53697"/>
                  </a:lnTo>
                  <a:lnTo>
                    <a:pt x="471665" y="37713"/>
                  </a:lnTo>
                  <a:lnTo>
                    <a:pt x="515625" y="24407"/>
                  </a:lnTo>
                  <a:lnTo>
                    <a:pt x="560768" y="13881"/>
                  </a:lnTo>
                  <a:lnTo>
                    <a:pt x="606988" y="6237"/>
                  </a:lnTo>
                  <a:lnTo>
                    <a:pt x="654183" y="1576"/>
                  </a:lnTo>
                  <a:lnTo>
                    <a:pt x="702246" y="0"/>
                  </a:lnTo>
                  <a:lnTo>
                    <a:pt x="750309" y="1576"/>
                  </a:lnTo>
                  <a:lnTo>
                    <a:pt x="797503" y="6237"/>
                  </a:lnTo>
                  <a:lnTo>
                    <a:pt x="843724" y="13881"/>
                  </a:lnTo>
                  <a:lnTo>
                    <a:pt x="888865" y="24406"/>
                  </a:lnTo>
                  <a:lnTo>
                    <a:pt x="932824" y="37711"/>
                  </a:lnTo>
                  <a:lnTo>
                    <a:pt x="975496" y="53693"/>
                  </a:lnTo>
                  <a:lnTo>
                    <a:pt x="1016775" y="72252"/>
                  </a:lnTo>
                  <a:lnTo>
                    <a:pt x="1056558" y="93284"/>
                  </a:lnTo>
                  <a:lnTo>
                    <a:pt x="1094739" y="116689"/>
                  </a:lnTo>
                  <a:lnTo>
                    <a:pt x="1131215" y="142365"/>
                  </a:lnTo>
                  <a:lnTo>
                    <a:pt x="1165881" y="170210"/>
                  </a:lnTo>
                  <a:lnTo>
                    <a:pt x="1198632" y="200121"/>
                  </a:lnTo>
                  <a:lnTo>
                    <a:pt x="1229364" y="231998"/>
                  </a:lnTo>
                  <a:lnTo>
                    <a:pt x="1257971" y="265739"/>
                  </a:lnTo>
                  <a:lnTo>
                    <a:pt x="1284351" y="301242"/>
                  </a:lnTo>
                  <a:lnTo>
                    <a:pt x="1308397" y="338405"/>
                  </a:lnTo>
                  <a:lnTo>
                    <a:pt x="1330006" y="377126"/>
                  </a:lnTo>
                  <a:lnTo>
                    <a:pt x="1349073" y="417303"/>
                  </a:lnTo>
                  <a:lnTo>
                    <a:pt x="1365494" y="458836"/>
                  </a:lnTo>
                  <a:lnTo>
                    <a:pt x="1379163" y="501622"/>
                  </a:lnTo>
                  <a:lnTo>
                    <a:pt x="1389977" y="545558"/>
                  </a:lnTo>
                  <a:lnTo>
                    <a:pt x="1397830" y="590545"/>
                  </a:lnTo>
                  <a:lnTo>
                    <a:pt x="1402619" y="636479"/>
                  </a:lnTo>
                  <a:lnTo>
                    <a:pt x="1404239" y="683260"/>
                  </a:lnTo>
                  <a:lnTo>
                    <a:pt x="1402619" y="730040"/>
                  </a:lnTo>
                  <a:lnTo>
                    <a:pt x="1397830" y="775974"/>
                  </a:lnTo>
                  <a:lnTo>
                    <a:pt x="1389977" y="820961"/>
                  </a:lnTo>
                  <a:lnTo>
                    <a:pt x="1379163" y="864897"/>
                  </a:lnTo>
                  <a:lnTo>
                    <a:pt x="1365494" y="907683"/>
                  </a:lnTo>
                  <a:lnTo>
                    <a:pt x="1349073" y="949216"/>
                  </a:lnTo>
                  <a:lnTo>
                    <a:pt x="1330006" y="989393"/>
                  </a:lnTo>
                  <a:lnTo>
                    <a:pt x="1308397" y="1028114"/>
                  </a:lnTo>
                  <a:lnTo>
                    <a:pt x="1284351" y="1065277"/>
                  </a:lnTo>
                  <a:lnTo>
                    <a:pt x="1257971" y="1100780"/>
                  </a:lnTo>
                  <a:lnTo>
                    <a:pt x="1229364" y="1134521"/>
                  </a:lnTo>
                  <a:lnTo>
                    <a:pt x="1198632" y="1166398"/>
                  </a:lnTo>
                  <a:lnTo>
                    <a:pt x="1165881" y="1196309"/>
                  </a:lnTo>
                  <a:lnTo>
                    <a:pt x="1131215" y="1224154"/>
                  </a:lnTo>
                  <a:lnTo>
                    <a:pt x="1094739" y="1249830"/>
                  </a:lnTo>
                  <a:lnTo>
                    <a:pt x="1056558" y="1273235"/>
                  </a:lnTo>
                  <a:lnTo>
                    <a:pt x="1016775" y="1294267"/>
                  </a:lnTo>
                  <a:lnTo>
                    <a:pt x="975496" y="1312826"/>
                  </a:lnTo>
                  <a:lnTo>
                    <a:pt x="932824" y="1328808"/>
                  </a:lnTo>
                  <a:lnTo>
                    <a:pt x="888865" y="1342113"/>
                  </a:lnTo>
                  <a:lnTo>
                    <a:pt x="843724" y="1352638"/>
                  </a:lnTo>
                  <a:lnTo>
                    <a:pt x="797503" y="1360282"/>
                  </a:lnTo>
                  <a:lnTo>
                    <a:pt x="750309" y="1364943"/>
                  </a:lnTo>
                  <a:lnTo>
                    <a:pt x="702246" y="1366520"/>
                  </a:lnTo>
                  <a:close/>
                </a:path>
              </a:pathLst>
            </a:custGeom>
            <a:solidFill>
              <a:srgbClr val="114EE7">
                <a:alpha val="838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506595" y="1860550"/>
            <a:ext cx="12960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6700" marR="5080" indent="-2540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Microsoft YaHei"/>
                <a:cs typeface="Microsoft YaHei"/>
              </a:rPr>
              <a:t>长周期的</a:t>
            </a:r>
            <a:r>
              <a:rPr dirty="0" sz="2000">
                <a:solidFill>
                  <a:srgbClr val="FFFFFF"/>
                </a:solidFill>
                <a:latin typeface="Microsoft YaHei"/>
                <a:cs typeface="Microsoft YaHei"/>
              </a:rPr>
              <a:t>交 </a:t>
            </a:r>
            <a:r>
              <a:rPr dirty="0" sz="2000">
                <a:solidFill>
                  <a:srgbClr val="FFFFFF"/>
                </a:solidFill>
                <a:latin typeface="Microsoft YaHei"/>
                <a:cs typeface="Microsoft YaHei"/>
              </a:rPr>
              <a:t>付流</a:t>
            </a:r>
            <a:r>
              <a:rPr dirty="0" sz="2000" spc="5">
                <a:solidFill>
                  <a:srgbClr val="FFFFFF"/>
                </a:solidFill>
                <a:latin typeface="Microsoft YaHei"/>
                <a:cs typeface="Microsoft YaHei"/>
              </a:rPr>
              <a:t>程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20440" y="1297305"/>
            <a:ext cx="10420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6700" marR="5080" indent="-2540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Microsoft YaHei"/>
                <a:cs typeface="Microsoft YaHei"/>
              </a:rPr>
              <a:t>高要求</a:t>
            </a:r>
            <a:r>
              <a:rPr dirty="0" sz="2000">
                <a:solidFill>
                  <a:srgbClr val="FFFFFF"/>
                </a:solidFill>
                <a:latin typeface="Microsoft YaHei"/>
                <a:cs typeface="Microsoft YaHei"/>
              </a:rPr>
              <a:t>的 </a:t>
            </a:r>
            <a:r>
              <a:rPr dirty="0" sz="2000">
                <a:solidFill>
                  <a:srgbClr val="FFFFFF"/>
                </a:solidFill>
                <a:latin typeface="Microsoft YaHei"/>
                <a:cs typeface="Microsoft YaHei"/>
              </a:rPr>
              <a:t>质</a:t>
            </a:r>
            <a:r>
              <a:rPr dirty="0" sz="2000" spc="5">
                <a:solidFill>
                  <a:srgbClr val="FFFFFF"/>
                </a:solidFill>
                <a:latin typeface="Microsoft YaHei"/>
                <a:cs typeface="Microsoft YaHei"/>
              </a:rPr>
              <a:t>量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04770" y="2221864"/>
            <a:ext cx="7880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39700" marR="5080" indent="-1270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Microsoft YaHei"/>
                <a:cs typeface="Microsoft YaHei"/>
              </a:rPr>
              <a:t>严密</a:t>
            </a:r>
            <a:r>
              <a:rPr dirty="0" sz="2000">
                <a:solidFill>
                  <a:srgbClr val="FFFFFF"/>
                </a:solidFill>
                <a:latin typeface="Microsoft YaHei"/>
                <a:cs typeface="Microsoft YaHei"/>
              </a:rPr>
              <a:t>的 </a:t>
            </a:r>
            <a:r>
              <a:rPr dirty="0" sz="2000">
                <a:solidFill>
                  <a:srgbClr val="FFFFFF"/>
                </a:solidFill>
                <a:latin typeface="Microsoft YaHei"/>
                <a:cs typeface="Microsoft YaHei"/>
              </a:rPr>
              <a:t>流</a:t>
            </a:r>
            <a:r>
              <a:rPr dirty="0" sz="2000" spc="5">
                <a:solidFill>
                  <a:srgbClr val="FFFFFF"/>
                </a:solidFill>
                <a:latin typeface="Microsoft YaHei"/>
                <a:cs typeface="Microsoft YaHei"/>
              </a:rPr>
              <a:t>程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01634" y="1202055"/>
            <a:ext cx="534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Microsoft YaHei"/>
                <a:cs typeface="Microsoft YaHei"/>
              </a:rPr>
              <a:t>半</a:t>
            </a:r>
            <a:r>
              <a:rPr dirty="0" sz="2000" spc="5" b="1">
                <a:latin typeface="Microsoft YaHei"/>
                <a:cs typeface="Microsoft YaHei"/>
              </a:rPr>
              <a:t>年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01000" y="2620010"/>
            <a:ext cx="788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Microsoft YaHei"/>
                <a:cs typeface="Microsoft YaHei"/>
              </a:rPr>
              <a:t>三个</a:t>
            </a:r>
            <a:r>
              <a:rPr dirty="0" sz="2000" spc="5" b="1">
                <a:latin typeface="Microsoft YaHei"/>
                <a:cs typeface="Microsoft YaHei"/>
              </a:rPr>
              <a:t>月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01000" y="3217671"/>
            <a:ext cx="793750" cy="974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" marR="5080" indent="-5715">
              <a:lnSpc>
                <a:spcPct val="155600"/>
              </a:lnSpc>
              <a:spcBef>
                <a:spcPts val="100"/>
              </a:spcBef>
            </a:pPr>
            <a:r>
              <a:rPr dirty="0" sz="2000" b="1">
                <a:latin typeface="Microsoft YaHei"/>
                <a:cs typeface="Microsoft YaHei"/>
              </a:rPr>
              <a:t>一个</a:t>
            </a:r>
            <a:r>
              <a:rPr dirty="0" sz="2000" b="1">
                <a:latin typeface="Microsoft YaHei"/>
                <a:cs typeface="Microsoft YaHei"/>
              </a:rPr>
              <a:t>月 </a:t>
            </a:r>
            <a:r>
              <a:rPr dirty="0" sz="2000" b="1">
                <a:latin typeface="Microsoft YaHei"/>
                <a:cs typeface="Microsoft YaHei"/>
              </a:rPr>
              <a:t>按需</a:t>
            </a:r>
            <a:r>
              <a:rPr dirty="0" sz="2000" spc="5" b="1">
                <a:latin typeface="Microsoft YaHei"/>
                <a:cs typeface="Microsoft YaHei"/>
              </a:rPr>
              <a:t>？</a:t>
            </a:r>
            <a:endParaRPr sz="2000">
              <a:latin typeface="Microsoft YaHei"/>
              <a:cs typeface="Microsoft YaHe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260477" y="1156716"/>
            <a:ext cx="1630680" cy="2887345"/>
            <a:chOff x="6260477" y="1156716"/>
            <a:chExt cx="1630680" cy="288734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4975" y="1156716"/>
              <a:ext cx="1546859" cy="28628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0477" y="1224343"/>
              <a:ext cx="1588598" cy="11417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022477" y="2642933"/>
              <a:ext cx="724535" cy="991235"/>
            </a:xfrm>
            <a:custGeom>
              <a:avLst/>
              <a:gdLst/>
              <a:ahLst/>
              <a:cxnLst/>
              <a:rect l="l" t="t" r="r" b="b"/>
              <a:pathLst>
                <a:path w="724534" h="991235">
                  <a:moveTo>
                    <a:pt x="25514" y="55753"/>
                  </a:moveTo>
                  <a:lnTo>
                    <a:pt x="12877" y="44386"/>
                  </a:lnTo>
                  <a:lnTo>
                    <a:pt x="12623" y="44386"/>
                  </a:lnTo>
                  <a:lnTo>
                    <a:pt x="0" y="55753"/>
                  </a:lnTo>
                  <a:lnTo>
                    <a:pt x="0" y="58420"/>
                  </a:lnTo>
                  <a:lnTo>
                    <a:pt x="12623" y="69786"/>
                  </a:lnTo>
                  <a:lnTo>
                    <a:pt x="12877" y="69786"/>
                  </a:lnTo>
                  <a:lnTo>
                    <a:pt x="25514" y="58420"/>
                  </a:lnTo>
                  <a:lnTo>
                    <a:pt x="25514" y="55753"/>
                  </a:lnTo>
                  <a:close/>
                </a:path>
                <a:path w="724534" h="991235">
                  <a:moveTo>
                    <a:pt x="101714" y="55753"/>
                  </a:moveTo>
                  <a:lnTo>
                    <a:pt x="89077" y="44386"/>
                  </a:lnTo>
                  <a:lnTo>
                    <a:pt x="88823" y="44386"/>
                  </a:lnTo>
                  <a:lnTo>
                    <a:pt x="76200" y="55753"/>
                  </a:lnTo>
                  <a:lnTo>
                    <a:pt x="76200" y="58420"/>
                  </a:lnTo>
                  <a:lnTo>
                    <a:pt x="88823" y="69786"/>
                  </a:lnTo>
                  <a:lnTo>
                    <a:pt x="89077" y="69786"/>
                  </a:lnTo>
                  <a:lnTo>
                    <a:pt x="101714" y="58420"/>
                  </a:lnTo>
                  <a:lnTo>
                    <a:pt x="101714" y="55753"/>
                  </a:lnTo>
                  <a:close/>
                </a:path>
                <a:path w="724534" h="991235">
                  <a:moveTo>
                    <a:pt x="177914" y="55753"/>
                  </a:moveTo>
                  <a:lnTo>
                    <a:pt x="165277" y="44386"/>
                  </a:lnTo>
                  <a:lnTo>
                    <a:pt x="165023" y="44386"/>
                  </a:lnTo>
                  <a:lnTo>
                    <a:pt x="152400" y="55753"/>
                  </a:lnTo>
                  <a:lnTo>
                    <a:pt x="152400" y="58420"/>
                  </a:lnTo>
                  <a:lnTo>
                    <a:pt x="165023" y="69786"/>
                  </a:lnTo>
                  <a:lnTo>
                    <a:pt x="165277" y="69786"/>
                  </a:lnTo>
                  <a:lnTo>
                    <a:pt x="177914" y="58420"/>
                  </a:lnTo>
                  <a:lnTo>
                    <a:pt x="177914" y="55753"/>
                  </a:lnTo>
                  <a:close/>
                </a:path>
                <a:path w="724534" h="991235">
                  <a:moveTo>
                    <a:pt x="254114" y="55753"/>
                  </a:moveTo>
                  <a:lnTo>
                    <a:pt x="241477" y="44386"/>
                  </a:lnTo>
                  <a:lnTo>
                    <a:pt x="241223" y="44386"/>
                  </a:lnTo>
                  <a:lnTo>
                    <a:pt x="228600" y="55753"/>
                  </a:lnTo>
                  <a:lnTo>
                    <a:pt x="228600" y="58420"/>
                  </a:lnTo>
                  <a:lnTo>
                    <a:pt x="241223" y="69786"/>
                  </a:lnTo>
                  <a:lnTo>
                    <a:pt x="241477" y="69786"/>
                  </a:lnTo>
                  <a:lnTo>
                    <a:pt x="254114" y="58420"/>
                  </a:lnTo>
                  <a:lnTo>
                    <a:pt x="254114" y="55753"/>
                  </a:lnTo>
                  <a:close/>
                </a:path>
                <a:path w="724534" h="991235">
                  <a:moveTo>
                    <a:pt x="330314" y="55753"/>
                  </a:moveTo>
                  <a:lnTo>
                    <a:pt x="317677" y="44386"/>
                  </a:lnTo>
                  <a:lnTo>
                    <a:pt x="317423" y="44386"/>
                  </a:lnTo>
                  <a:lnTo>
                    <a:pt x="304800" y="55753"/>
                  </a:lnTo>
                  <a:lnTo>
                    <a:pt x="304800" y="58420"/>
                  </a:lnTo>
                  <a:lnTo>
                    <a:pt x="317423" y="69786"/>
                  </a:lnTo>
                  <a:lnTo>
                    <a:pt x="317677" y="69786"/>
                  </a:lnTo>
                  <a:lnTo>
                    <a:pt x="330314" y="58420"/>
                  </a:lnTo>
                  <a:lnTo>
                    <a:pt x="330314" y="55753"/>
                  </a:lnTo>
                  <a:close/>
                </a:path>
                <a:path w="724534" h="991235">
                  <a:moveTo>
                    <a:pt x="406514" y="55753"/>
                  </a:moveTo>
                  <a:lnTo>
                    <a:pt x="393877" y="44386"/>
                  </a:lnTo>
                  <a:lnTo>
                    <a:pt x="393623" y="44386"/>
                  </a:lnTo>
                  <a:lnTo>
                    <a:pt x="381000" y="55753"/>
                  </a:lnTo>
                  <a:lnTo>
                    <a:pt x="381000" y="58420"/>
                  </a:lnTo>
                  <a:lnTo>
                    <a:pt x="393623" y="69786"/>
                  </a:lnTo>
                  <a:lnTo>
                    <a:pt x="393877" y="69786"/>
                  </a:lnTo>
                  <a:lnTo>
                    <a:pt x="406514" y="58420"/>
                  </a:lnTo>
                  <a:lnTo>
                    <a:pt x="406514" y="55753"/>
                  </a:lnTo>
                  <a:close/>
                </a:path>
                <a:path w="724534" h="991235">
                  <a:moveTo>
                    <a:pt x="482714" y="55753"/>
                  </a:moveTo>
                  <a:lnTo>
                    <a:pt x="470077" y="44386"/>
                  </a:lnTo>
                  <a:lnTo>
                    <a:pt x="469823" y="44386"/>
                  </a:lnTo>
                  <a:lnTo>
                    <a:pt x="457200" y="55753"/>
                  </a:lnTo>
                  <a:lnTo>
                    <a:pt x="457200" y="58420"/>
                  </a:lnTo>
                  <a:lnTo>
                    <a:pt x="469823" y="69786"/>
                  </a:lnTo>
                  <a:lnTo>
                    <a:pt x="470077" y="69786"/>
                  </a:lnTo>
                  <a:lnTo>
                    <a:pt x="482714" y="58420"/>
                  </a:lnTo>
                  <a:lnTo>
                    <a:pt x="482714" y="55753"/>
                  </a:lnTo>
                  <a:close/>
                </a:path>
                <a:path w="724534" h="991235">
                  <a:moveTo>
                    <a:pt x="483349" y="932688"/>
                  </a:moveTo>
                  <a:lnTo>
                    <a:pt x="470712" y="921321"/>
                  </a:lnTo>
                  <a:lnTo>
                    <a:pt x="470458" y="921321"/>
                  </a:lnTo>
                  <a:lnTo>
                    <a:pt x="457835" y="932688"/>
                  </a:lnTo>
                  <a:lnTo>
                    <a:pt x="457835" y="935355"/>
                  </a:lnTo>
                  <a:lnTo>
                    <a:pt x="470458" y="946721"/>
                  </a:lnTo>
                  <a:lnTo>
                    <a:pt x="470712" y="946721"/>
                  </a:lnTo>
                  <a:lnTo>
                    <a:pt x="483349" y="935355"/>
                  </a:lnTo>
                  <a:lnTo>
                    <a:pt x="483349" y="932688"/>
                  </a:lnTo>
                  <a:close/>
                </a:path>
                <a:path w="724534" h="991235">
                  <a:moveTo>
                    <a:pt x="558914" y="55753"/>
                  </a:moveTo>
                  <a:lnTo>
                    <a:pt x="546277" y="44386"/>
                  </a:lnTo>
                  <a:lnTo>
                    <a:pt x="546023" y="44386"/>
                  </a:lnTo>
                  <a:lnTo>
                    <a:pt x="533400" y="55753"/>
                  </a:lnTo>
                  <a:lnTo>
                    <a:pt x="533400" y="58420"/>
                  </a:lnTo>
                  <a:lnTo>
                    <a:pt x="546023" y="69786"/>
                  </a:lnTo>
                  <a:lnTo>
                    <a:pt x="546277" y="69786"/>
                  </a:lnTo>
                  <a:lnTo>
                    <a:pt x="558914" y="58420"/>
                  </a:lnTo>
                  <a:lnTo>
                    <a:pt x="558914" y="55753"/>
                  </a:lnTo>
                  <a:close/>
                </a:path>
                <a:path w="724534" h="991235">
                  <a:moveTo>
                    <a:pt x="559549" y="932688"/>
                  </a:moveTo>
                  <a:lnTo>
                    <a:pt x="546912" y="921321"/>
                  </a:lnTo>
                  <a:lnTo>
                    <a:pt x="546658" y="921321"/>
                  </a:lnTo>
                  <a:lnTo>
                    <a:pt x="534035" y="932688"/>
                  </a:lnTo>
                  <a:lnTo>
                    <a:pt x="534035" y="935355"/>
                  </a:lnTo>
                  <a:lnTo>
                    <a:pt x="546658" y="946721"/>
                  </a:lnTo>
                  <a:lnTo>
                    <a:pt x="546912" y="946721"/>
                  </a:lnTo>
                  <a:lnTo>
                    <a:pt x="559549" y="935355"/>
                  </a:lnTo>
                  <a:lnTo>
                    <a:pt x="559549" y="932688"/>
                  </a:lnTo>
                  <a:close/>
                </a:path>
                <a:path w="724534" h="991235">
                  <a:moveTo>
                    <a:pt x="635114" y="55753"/>
                  </a:moveTo>
                  <a:lnTo>
                    <a:pt x="622477" y="44386"/>
                  </a:lnTo>
                  <a:lnTo>
                    <a:pt x="622223" y="44386"/>
                  </a:lnTo>
                  <a:lnTo>
                    <a:pt x="609600" y="55753"/>
                  </a:lnTo>
                  <a:lnTo>
                    <a:pt x="609600" y="58420"/>
                  </a:lnTo>
                  <a:lnTo>
                    <a:pt x="622223" y="69786"/>
                  </a:lnTo>
                  <a:lnTo>
                    <a:pt x="622477" y="69786"/>
                  </a:lnTo>
                  <a:lnTo>
                    <a:pt x="635114" y="58420"/>
                  </a:lnTo>
                  <a:lnTo>
                    <a:pt x="635114" y="55753"/>
                  </a:lnTo>
                  <a:close/>
                </a:path>
                <a:path w="724534" h="991235">
                  <a:moveTo>
                    <a:pt x="635749" y="932688"/>
                  </a:moveTo>
                  <a:lnTo>
                    <a:pt x="623112" y="921321"/>
                  </a:lnTo>
                  <a:lnTo>
                    <a:pt x="622858" y="921321"/>
                  </a:lnTo>
                  <a:lnTo>
                    <a:pt x="610235" y="932688"/>
                  </a:lnTo>
                  <a:lnTo>
                    <a:pt x="610235" y="935355"/>
                  </a:lnTo>
                  <a:lnTo>
                    <a:pt x="622858" y="946721"/>
                  </a:lnTo>
                  <a:lnTo>
                    <a:pt x="623112" y="946721"/>
                  </a:lnTo>
                  <a:lnTo>
                    <a:pt x="635749" y="935355"/>
                  </a:lnTo>
                  <a:lnTo>
                    <a:pt x="635749" y="932688"/>
                  </a:lnTo>
                  <a:close/>
                </a:path>
                <a:path w="724534" h="991235">
                  <a:moveTo>
                    <a:pt x="723887" y="57086"/>
                  </a:moveTo>
                  <a:lnTo>
                    <a:pt x="702106" y="44386"/>
                  </a:lnTo>
                  <a:lnTo>
                    <a:pt x="628878" y="1663"/>
                  </a:lnTo>
                  <a:lnTo>
                    <a:pt x="626465" y="571"/>
                  </a:lnTo>
                  <a:lnTo>
                    <a:pt x="623862" y="12"/>
                  </a:lnTo>
                  <a:lnTo>
                    <a:pt x="621207" y="0"/>
                  </a:lnTo>
                  <a:lnTo>
                    <a:pt x="618617" y="546"/>
                  </a:lnTo>
                  <a:lnTo>
                    <a:pt x="609777" y="12585"/>
                  </a:lnTo>
                  <a:lnTo>
                    <a:pt x="610044" y="15227"/>
                  </a:lnTo>
                  <a:lnTo>
                    <a:pt x="673455" y="57086"/>
                  </a:lnTo>
                  <a:lnTo>
                    <a:pt x="616077" y="90563"/>
                  </a:lnTo>
                  <a:lnTo>
                    <a:pt x="609777" y="101587"/>
                  </a:lnTo>
                  <a:lnTo>
                    <a:pt x="610069" y="104228"/>
                  </a:lnTo>
                  <a:lnTo>
                    <a:pt x="621207" y="114173"/>
                  </a:lnTo>
                  <a:lnTo>
                    <a:pt x="623862" y="114160"/>
                  </a:lnTo>
                  <a:lnTo>
                    <a:pt x="626465" y="113601"/>
                  </a:lnTo>
                  <a:lnTo>
                    <a:pt x="628764" y="112560"/>
                  </a:lnTo>
                  <a:lnTo>
                    <a:pt x="702106" y="69786"/>
                  </a:lnTo>
                  <a:lnTo>
                    <a:pt x="723887" y="57086"/>
                  </a:lnTo>
                  <a:close/>
                </a:path>
                <a:path w="724534" h="991235">
                  <a:moveTo>
                    <a:pt x="724522" y="934021"/>
                  </a:moveTo>
                  <a:lnTo>
                    <a:pt x="702741" y="921321"/>
                  </a:lnTo>
                  <a:lnTo>
                    <a:pt x="629513" y="878598"/>
                  </a:lnTo>
                  <a:lnTo>
                    <a:pt x="627100" y="877506"/>
                  </a:lnTo>
                  <a:lnTo>
                    <a:pt x="624497" y="876947"/>
                  </a:lnTo>
                  <a:lnTo>
                    <a:pt x="621842" y="876935"/>
                  </a:lnTo>
                  <a:lnTo>
                    <a:pt x="619252" y="877481"/>
                  </a:lnTo>
                  <a:lnTo>
                    <a:pt x="610412" y="889520"/>
                  </a:lnTo>
                  <a:lnTo>
                    <a:pt x="610679" y="892162"/>
                  </a:lnTo>
                  <a:lnTo>
                    <a:pt x="674090" y="934021"/>
                  </a:lnTo>
                  <a:lnTo>
                    <a:pt x="616712" y="967498"/>
                  </a:lnTo>
                  <a:lnTo>
                    <a:pt x="610412" y="978522"/>
                  </a:lnTo>
                  <a:lnTo>
                    <a:pt x="610704" y="981163"/>
                  </a:lnTo>
                  <a:lnTo>
                    <a:pt x="621842" y="991108"/>
                  </a:lnTo>
                  <a:lnTo>
                    <a:pt x="624497" y="991095"/>
                  </a:lnTo>
                  <a:lnTo>
                    <a:pt x="627100" y="990536"/>
                  </a:lnTo>
                  <a:lnTo>
                    <a:pt x="629399" y="989495"/>
                  </a:lnTo>
                  <a:lnTo>
                    <a:pt x="702741" y="946721"/>
                  </a:lnTo>
                  <a:lnTo>
                    <a:pt x="724522" y="934021"/>
                  </a:lnTo>
                  <a:close/>
                </a:path>
              </a:pathLst>
            </a:custGeom>
            <a:solidFill>
              <a:srgbClr val="F8D7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804023" y="2683459"/>
              <a:ext cx="45085" cy="920750"/>
            </a:xfrm>
            <a:custGeom>
              <a:avLst/>
              <a:gdLst/>
              <a:ahLst/>
              <a:cxnLst/>
              <a:rect l="l" t="t" r="r" b="b"/>
              <a:pathLst>
                <a:path w="45084" h="920750">
                  <a:moveTo>
                    <a:pt x="45046" y="900023"/>
                  </a:moveTo>
                  <a:lnTo>
                    <a:pt x="43878" y="891628"/>
                  </a:lnTo>
                  <a:lnTo>
                    <a:pt x="39598" y="884199"/>
                  </a:lnTo>
                  <a:lnTo>
                    <a:pt x="32550" y="878700"/>
                  </a:lnTo>
                  <a:lnTo>
                    <a:pt x="23926" y="876300"/>
                  </a:lnTo>
                  <a:lnTo>
                    <a:pt x="15341" y="877328"/>
                  </a:lnTo>
                  <a:lnTo>
                    <a:pt x="7696" y="881583"/>
                  </a:lnTo>
                  <a:lnTo>
                    <a:pt x="1905" y="888796"/>
                  </a:lnTo>
                  <a:lnTo>
                    <a:pt x="0" y="896810"/>
                  </a:lnTo>
                  <a:lnTo>
                    <a:pt x="1371" y="904989"/>
                  </a:lnTo>
                  <a:lnTo>
                    <a:pt x="5715" y="912342"/>
                  </a:lnTo>
                  <a:lnTo>
                    <a:pt x="12788" y="917816"/>
                  </a:lnTo>
                  <a:lnTo>
                    <a:pt x="21386" y="920242"/>
                  </a:lnTo>
                  <a:lnTo>
                    <a:pt x="29908" y="919276"/>
                  </a:lnTo>
                  <a:lnTo>
                    <a:pt x="37363" y="915250"/>
                  </a:lnTo>
                  <a:lnTo>
                    <a:pt x="42786" y="908431"/>
                  </a:lnTo>
                  <a:lnTo>
                    <a:pt x="45046" y="900023"/>
                  </a:lnTo>
                  <a:close/>
                </a:path>
                <a:path w="45084" h="920750">
                  <a:moveTo>
                    <a:pt x="45046" y="23710"/>
                  </a:moveTo>
                  <a:lnTo>
                    <a:pt x="43878" y="15316"/>
                  </a:lnTo>
                  <a:lnTo>
                    <a:pt x="39598" y="7899"/>
                  </a:lnTo>
                  <a:lnTo>
                    <a:pt x="32550" y="2400"/>
                  </a:lnTo>
                  <a:lnTo>
                    <a:pt x="23926" y="0"/>
                  </a:lnTo>
                  <a:lnTo>
                    <a:pt x="15341" y="1028"/>
                  </a:lnTo>
                  <a:lnTo>
                    <a:pt x="7696" y="5283"/>
                  </a:lnTo>
                  <a:lnTo>
                    <a:pt x="1905" y="12496"/>
                  </a:lnTo>
                  <a:lnTo>
                    <a:pt x="0" y="20510"/>
                  </a:lnTo>
                  <a:lnTo>
                    <a:pt x="1371" y="28689"/>
                  </a:lnTo>
                  <a:lnTo>
                    <a:pt x="5715" y="36042"/>
                  </a:lnTo>
                  <a:lnTo>
                    <a:pt x="12788" y="41516"/>
                  </a:lnTo>
                  <a:lnTo>
                    <a:pt x="21386" y="43942"/>
                  </a:lnTo>
                  <a:lnTo>
                    <a:pt x="29908" y="42976"/>
                  </a:lnTo>
                  <a:lnTo>
                    <a:pt x="37363" y="38938"/>
                  </a:lnTo>
                  <a:lnTo>
                    <a:pt x="42786" y="32118"/>
                  </a:lnTo>
                  <a:lnTo>
                    <a:pt x="45046" y="23710"/>
                  </a:lnTo>
                  <a:close/>
                </a:path>
              </a:pathLst>
            </a:custGeom>
            <a:solidFill>
              <a:srgbClr val="F8D98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1705" y="3917174"/>
              <a:ext cx="129028" cy="1266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838" y="4771685"/>
            <a:ext cx="9014161" cy="3248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3251"/>
            <a:ext cx="9144000" cy="7770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01077" y="154482"/>
            <a:ext cx="635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B0B0B"/>
                </a:solidFill>
                <a:latin typeface="Microsoft YaHei"/>
                <a:cs typeface="Microsoft YaHei"/>
              </a:rPr>
              <a:t>目标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 rot="18120000">
            <a:off x="1690828" y="1811131"/>
            <a:ext cx="1268889" cy="306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10"/>
              </a:lnSpc>
            </a:pPr>
            <a:r>
              <a:rPr dirty="0" sz="2400" spc="-45">
                <a:solidFill>
                  <a:srgbClr val="FFC000"/>
                </a:solidFill>
                <a:latin typeface="Microsoft YaHei"/>
                <a:cs typeface="Microsoft YaHei"/>
              </a:rPr>
              <a:t>响 </a:t>
            </a:r>
            <a:r>
              <a:rPr dirty="0" baseline="1157" sz="3600" spc="-67">
                <a:solidFill>
                  <a:srgbClr val="FFC000"/>
                </a:solidFill>
                <a:latin typeface="Microsoft YaHei"/>
                <a:cs typeface="Microsoft YaHei"/>
              </a:rPr>
              <a:t>应 速 </a:t>
            </a:r>
            <a:r>
              <a:rPr dirty="0" baseline="2314" sz="3600" spc="15">
                <a:solidFill>
                  <a:srgbClr val="FFC000"/>
                </a:solidFill>
                <a:latin typeface="Microsoft YaHei"/>
                <a:cs typeface="Microsoft YaHei"/>
              </a:rPr>
              <a:t>度</a:t>
            </a:r>
            <a:endParaRPr baseline="2314" sz="36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 rot="18120000">
            <a:off x="1762020" y="2002379"/>
            <a:ext cx="1747968" cy="306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10"/>
              </a:lnSpc>
            </a:pPr>
            <a:r>
              <a:rPr dirty="0" sz="2400" spc="-50">
                <a:solidFill>
                  <a:srgbClr val="FFC000"/>
                </a:solidFill>
                <a:latin typeface="Microsoft YaHei"/>
                <a:cs typeface="Microsoft YaHei"/>
              </a:rPr>
              <a:t>（</a:t>
            </a:r>
            <a:r>
              <a:rPr dirty="0" sz="2400" spc="-45">
                <a:solidFill>
                  <a:srgbClr val="FFC000"/>
                </a:solidFill>
                <a:latin typeface="Microsoft YaHei"/>
                <a:cs typeface="Microsoft YaHei"/>
              </a:rPr>
              <a:t>R</a:t>
            </a:r>
            <a:r>
              <a:rPr dirty="0" baseline="1157" sz="3600" spc="-67">
                <a:solidFill>
                  <a:srgbClr val="FFC000"/>
                </a:solidFill>
                <a:latin typeface="Microsoft YaHei"/>
                <a:cs typeface="Microsoft YaHei"/>
              </a:rPr>
              <a:t>es</a:t>
            </a:r>
            <a:r>
              <a:rPr dirty="0" baseline="1157" sz="3600" spc="-60">
                <a:solidFill>
                  <a:srgbClr val="FFC000"/>
                </a:solidFill>
                <a:latin typeface="Microsoft YaHei"/>
                <a:cs typeface="Microsoft YaHei"/>
              </a:rPr>
              <a:t>p</a:t>
            </a:r>
            <a:r>
              <a:rPr dirty="0" baseline="2314" sz="3600" spc="-67">
                <a:solidFill>
                  <a:srgbClr val="FFC000"/>
                </a:solidFill>
                <a:latin typeface="Microsoft YaHei"/>
                <a:cs typeface="Microsoft YaHei"/>
              </a:rPr>
              <a:t>on</a:t>
            </a:r>
            <a:r>
              <a:rPr dirty="0" baseline="3472" sz="3600" spc="-67">
                <a:solidFill>
                  <a:srgbClr val="FFC000"/>
                </a:solidFill>
                <a:latin typeface="Microsoft YaHei"/>
                <a:cs typeface="Microsoft YaHei"/>
              </a:rPr>
              <a:t>s</a:t>
            </a:r>
            <a:r>
              <a:rPr dirty="0" baseline="3472" sz="3600" spc="7">
                <a:solidFill>
                  <a:srgbClr val="FFC000"/>
                </a:solidFill>
                <a:latin typeface="Microsoft YaHei"/>
                <a:cs typeface="Microsoft YaHei"/>
              </a:rPr>
              <a:t>e</a:t>
            </a:r>
            <a:endParaRPr baseline="3472" sz="36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 rot="18120000">
            <a:off x="2317552" y="2198778"/>
            <a:ext cx="1261497" cy="306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10"/>
              </a:lnSpc>
            </a:pPr>
            <a:r>
              <a:rPr dirty="0" sz="2400" spc="-45">
                <a:solidFill>
                  <a:srgbClr val="FFC000"/>
                </a:solidFill>
                <a:latin typeface="Microsoft YaHei"/>
                <a:cs typeface="Microsoft YaHei"/>
              </a:rPr>
              <a:t>S</a:t>
            </a:r>
            <a:r>
              <a:rPr dirty="0" sz="2400" spc="-40">
                <a:solidFill>
                  <a:srgbClr val="FFC000"/>
                </a:solidFill>
                <a:latin typeface="Microsoft YaHei"/>
                <a:cs typeface="Microsoft YaHei"/>
              </a:rPr>
              <a:t>p</a:t>
            </a:r>
            <a:r>
              <a:rPr dirty="0" baseline="1157" sz="3600" spc="-67">
                <a:solidFill>
                  <a:srgbClr val="FFC000"/>
                </a:solidFill>
                <a:latin typeface="Microsoft YaHei"/>
                <a:cs typeface="Microsoft YaHei"/>
              </a:rPr>
              <a:t>ee</a:t>
            </a:r>
            <a:r>
              <a:rPr dirty="0" baseline="2314" sz="3600" spc="-120">
                <a:solidFill>
                  <a:srgbClr val="FFC000"/>
                </a:solidFill>
                <a:latin typeface="Microsoft YaHei"/>
                <a:cs typeface="Microsoft YaHei"/>
              </a:rPr>
              <a:t>d</a:t>
            </a:r>
            <a:r>
              <a:rPr dirty="0" baseline="1157" sz="3600" spc="15">
                <a:solidFill>
                  <a:srgbClr val="FFC000"/>
                </a:solidFill>
                <a:latin typeface="Microsoft YaHei"/>
                <a:cs typeface="Microsoft YaHei"/>
              </a:rPr>
              <a:t>）</a:t>
            </a:r>
            <a:endParaRPr baseline="1157" sz="3600">
              <a:latin typeface="Microsoft YaHei"/>
              <a:cs typeface="Microsoft YaHe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45626" y="782713"/>
            <a:ext cx="4174312" cy="311240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277882" y="2457399"/>
            <a:ext cx="2058035" cy="110363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3200">
                <a:latin typeface="SimSun"/>
                <a:cs typeface="SimSun"/>
              </a:rPr>
              <a:t>约束：质</a:t>
            </a:r>
            <a:r>
              <a:rPr dirty="0" sz="3200" spc="5">
                <a:latin typeface="SimSun"/>
                <a:cs typeface="SimSun"/>
              </a:rPr>
              <a:t>量</a:t>
            </a:r>
            <a:endParaRPr sz="3200">
              <a:latin typeface="SimSun"/>
              <a:cs typeface="SimSun"/>
            </a:endParaRPr>
          </a:p>
          <a:p>
            <a:pPr marL="17145">
              <a:lnSpc>
                <a:spcPct val="100000"/>
              </a:lnSpc>
              <a:spcBef>
                <a:spcPts val="405"/>
              </a:spcBef>
            </a:pPr>
            <a:r>
              <a:rPr dirty="0" sz="3200" spc="-5">
                <a:latin typeface="SimSun"/>
                <a:cs typeface="SimSun"/>
              </a:rPr>
              <a:t>（</a:t>
            </a:r>
            <a:r>
              <a:rPr dirty="0" sz="3200" spc="-5">
                <a:latin typeface="Franklin Gothic Medium"/>
                <a:cs typeface="Franklin Gothic Medium"/>
              </a:rPr>
              <a:t>Quality</a:t>
            </a:r>
            <a:r>
              <a:rPr dirty="0" sz="3200" spc="-5">
                <a:latin typeface="SimSun"/>
                <a:cs typeface="SimSun"/>
              </a:rPr>
              <a:t>）</a:t>
            </a:r>
            <a:endParaRPr sz="3200">
              <a:latin typeface="SimSun"/>
              <a:cs typeface="SimSu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74583" y="655345"/>
            <a:ext cx="4494530" cy="3378200"/>
            <a:chOff x="1974583" y="655345"/>
            <a:chExt cx="4494530" cy="337820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4583" y="686257"/>
              <a:ext cx="4425010" cy="33472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3270" y="655345"/>
              <a:ext cx="2145296" cy="319140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 rot="3480000">
            <a:off x="5678054" y="1874785"/>
            <a:ext cx="690929" cy="306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10"/>
              </a:lnSpc>
            </a:pPr>
            <a:r>
              <a:rPr dirty="0" baseline="1157" sz="3600" spc="-67">
                <a:solidFill>
                  <a:srgbClr val="FFC000"/>
                </a:solidFill>
                <a:latin typeface="Microsoft YaHei"/>
                <a:cs typeface="Microsoft YaHei"/>
              </a:rPr>
              <a:t>产 </a:t>
            </a:r>
            <a:r>
              <a:rPr dirty="0" sz="2400" spc="10">
                <a:solidFill>
                  <a:srgbClr val="FFC000"/>
                </a:solidFill>
                <a:latin typeface="Microsoft YaHei"/>
                <a:cs typeface="Microsoft YaHei"/>
              </a:rPr>
              <a:t>能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 rot="3480000">
            <a:off x="4518514" y="2067223"/>
            <a:ext cx="2380768" cy="306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10"/>
              </a:lnSpc>
            </a:pPr>
            <a:r>
              <a:rPr dirty="0" baseline="4629" sz="3600" spc="-75">
                <a:solidFill>
                  <a:srgbClr val="FFC000"/>
                </a:solidFill>
                <a:latin typeface="Microsoft YaHei"/>
                <a:cs typeface="Microsoft YaHei"/>
              </a:rPr>
              <a:t>（</a:t>
            </a:r>
            <a:r>
              <a:rPr dirty="0" baseline="4629" sz="3600" spc="-67">
                <a:solidFill>
                  <a:srgbClr val="FFC000"/>
                </a:solidFill>
                <a:latin typeface="Microsoft YaHei"/>
                <a:cs typeface="Microsoft YaHei"/>
              </a:rPr>
              <a:t>P</a:t>
            </a:r>
            <a:r>
              <a:rPr dirty="0" baseline="3472" sz="3600" spc="-67">
                <a:solidFill>
                  <a:srgbClr val="FFC000"/>
                </a:solidFill>
                <a:latin typeface="Microsoft YaHei"/>
                <a:cs typeface="Microsoft YaHei"/>
              </a:rPr>
              <a:t>rod</a:t>
            </a:r>
            <a:r>
              <a:rPr dirty="0" baseline="2314" sz="3600" spc="-67">
                <a:solidFill>
                  <a:srgbClr val="FFC000"/>
                </a:solidFill>
                <a:latin typeface="Microsoft YaHei"/>
                <a:cs typeface="Microsoft YaHei"/>
              </a:rPr>
              <a:t>uc</a:t>
            </a:r>
            <a:r>
              <a:rPr dirty="0" baseline="1157" sz="3600" spc="-75">
                <a:solidFill>
                  <a:srgbClr val="FFC000"/>
                </a:solidFill>
                <a:latin typeface="Microsoft YaHei"/>
                <a:cs typeface="Microsoft YaHei"/>
              </a:rPr>
              <a:t>tiv</a:t>
            </a:r>
            <a:r>
              <a:rPr dirty="0" sz="2400" spc="-50">
                <a:solidFill>
                  <a:srgbClr val="FFC000"/>
                </a:solidFill>
                <a:latin typeface="Microsoft YaHei"/>
                <a:cs typeface="Microsoft YaHei"/>
              </a:rPr>
              <a:t>i</a:t>
            </a:r>
            <a:r>
              <a:rPr dirty="0" sz="2400" spc="-60">
                <a:solidFill>
                  <a:srgbClr val="FFC000"/>
                </a:solidFill>
                <a:latin typeface="Microsoft YaHei"/>
                <a:cs typeface="Microsoft YaHei"/>
              </a:rPr>
              <a:t>t</a:t>
            </a:r>
            <a:r>
              <a:rPr dirty="0" sz="2400" spc="-105">
                <a:solidFill>
                  <a:srgbClr val="FFC000"/>
                </a:solidFill>
                <a:latin typeface="Microsoft YaHei"/>
                <a:cs typeface="Microsoft YaHei"/>
              </a:rPr>
              <a:t>y</a:t>
            </a:r>
            <a:r>
              <a:rPr dirty="0" baseline="2314" sz="3600" spc="15">
                <a:solidFill>
                  <a:srgbClr val="FFC000"/>
                </a:solidFill>
                <a:latin typeface="Microsoft YaHei"/>
                <a:cs typeface="Microsoft YaHei"/>
              </a:rPr>
              <a:t>）</a:t>
            </a:r>
            <a:endParaRPr baseline="2314" sz="36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32975" y="4000487"/>
            <a:ext cx="15494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C000"/>
                </a:solidFill>
                <a:latin typeface="Microsoft YaHei"/>
                <a:cs typeface="Microsoft YaHei"/>
              </a:rPr>
              <a:t>约束：成本</a:t>
            </a:r>
            <a:endParaRPr sz="2400">
              <a:latin typeface="Microsoft YaHei"/>
              <a:cs typeface="Microsoft YaHei"/>
            </a:endParaRPr>
          </a:p>
          <a:p>
            <a:pPr marL="143510">
              <a:lnSpc>
                <a:spcPct val="100000"/>
              </a:lnSpc>
            </a:pPr>
            <a:r>
              <a:rPr dirty="0" sz="2400" spc="-5">
                <a:solidFill>
                  <a:srgbClr val="FFC000"/>
                </a:solidFill>
                <a:latin typeface="Microsoft YaHei"/>
                <a:cs typeface="Microsoft YaHei"/>
              </a:rPr>
              <a:t>（Cost）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0354" y="2137410"/>
            <a:ext cx="34683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03</a:t>
            </a:r>
            <a:r>
              <a:rPr dirty="0" spc="-95"/>
              <a:t> </a:t>
            </a:r>
            <a:r>
              <a:rPr dirty="0"/>
              <a:t>质量保障体系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8697" y="90347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</a:rPr>
              <a:t>质量内建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423390" y="1425638"/>
            <a:ext cx="4411980" cy="3335654"/>
            <a:chOff x="2423390" y="1425638"/>
            <a:chExt cx="4411980" cy="33356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6359" y="1990133"/>
              <a:ext cx="2057940" cy="27710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7248" y="1425638"/>
              <a:ext cx="1012532" cy="938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3390" y="2759887"/>
              <a:ext cx="982464" cy="8983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51517" y="2037946"/>
              <a:ext cx="983365" cy="90408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04255" y="3193303"/>
              <a:ext cx="982464" cy="90408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97034" y="1699323"/>
              <a:ext cx="2615565" cy="2362200"/>
            </a:xfrm>
            <a:custGeom>
              <a:avLst/>
              <a:gdLst/>
              <a:ahLst/>
              <a:cxnLst/>
              <a:rect l="l" t="t" r="r" b="b"/>
              <a:pathLst>
                <a:path w="2615565" h="2362200">
                  <a:moveTo>
                    <a:pt x="1117523" y="228600"/>
                  </a:moveTo>
                  <a:lnTo>
                    <a:pt x="1065363" y="228600"/>
                  </a:lnTo>
                  <a:lnTo>
                    <a:pt x="1102893" y="215900"/>
                  </a:lnTo>
                  <a:lnTo>
                    <a:pt x="1161389" y="0"/>
                  </a:lnTo>
                  <a:lnTo>
                    <a:pt x="1453819" y="0"/>
                  </a:lnTo>
                  <a:lnTo>
                    <a:pt x="1457260" y="12700"/>
                  </a:lnTo>
                  <a:lnTo>
                    <a:pt x="1176007" y="12700"/>
                  </a:lnTo>
                  <a:lnTo>
                    <a:pt x="1117523" y="228600"/>
                  </a:lnTo>
                  <a:close/>
                </a:path>
                <a:path w="2615565" h="2362200">
                  <a:moveTo>
                    <a:pt x="1549840" y="228600"/>
                  </a:moveTo>
                  <a:lnTo>
                    <a:pt x="1497685" y="228600"/>
                  </a:lnTo>
                  <a:lnTo>
                    <a:pt x="1439202" y="12700"/>
                  </a:lnTo>
                  <a:lnTo>
                    <a:pt x="1457260" y="12700"/>
                  </a:lnTo>
                  <a:lnTo>
                    <a:pt x="1512303" y="215900"/>
                  </a:lnTo>
                  <a:lnTo>
                    <a:pt x="1549840" y="228600"/>
                  </a:lnTo>
                  <a:close/>
                </a:path>
                <a:path w="2615565" h="2362200">
                  <a:moveTo>
                    <a:pt x="516328" y="533400"/>
                  </a:moveTo>
                  <a:lnTo>
                    <a:pt x="492963" y="533400"/>
                  </a:lnTo>
                  <a:lnTo>
                    <a:pt x="518423" y="508000"/>
                  </a:lnTo>
                  <a:lnTo>
                    <a:pt x="544664" y="482600"/>
                  </a:lnTo>
                  <a:lnTo>
                    <a:pt x="571687" y="457200"/>
                  </a:lnTo>
                  <a:lnTo>
                    <a:pt x="599490" y="444500"/>
                  </a:lnTo>
                  <a:lnTo>
                    <a:pt x="532650" y="228600"/>
                  </a:lnTo>
                  <a:lnTo>
                    <a:pt x="536829" y="228600"/>
                  </a:lnTo>
                  <a:lnTo>
                    <a:pt x="582665" y="190500"/>
                  </a:lnTo>
                  <a:lnTo>
                    <a:pt x="629803" y="165100"/>
                  </a:lnTo>
                  <a:lnTo>
                    <a:pt x="727189" y="114300"/>
                  </a:lnTo>
                  <a:lnTo>
                    <a:pt x="777036" y="101600"/>
                  </a:lnTo>
                  <a:lnTo>
                    <a:pt x="783310" y="88900"/>
                  </a:lnTo>
                  <a:lnTo>
                    <a:pt x="809982" y="114300"/>
                  </a:lnTo>
                  <a:lnTo>
                    <a:pt x="779132" y="114300"/>
                  </a:lnTo>
                  <a:lnTo>
                    <a:pt x="731790" y="127000"/>
                  </a:lnTo>
                  <a:lnTo>
                    <a:pt x="685150" y="152400"/>
                  </a:lnTo>
                  <a:lnTo>
                    <a:pt x="639411" y="177800"/>
                  </a:lnTo>
                  <a:lnTo>
                    <a:pt x="594777" y="203200"/>
                  </a:lnTo>
                  <a:lnTo>
                    <a:pt x="551446" y="228600"/>
                  </a:lnTo>
                  <a:lnTo>
                    <a:pt x="620382" y="444500"/>
                  </a:lnTo>
                  <a:lnTo>
                    <a:pt x="616204" y="444500"/>
                  </a:lnTo>
                  <a:lnTo>
                    <a:pt x="585652" y="469900"/>
                  </a:lnTo>
                  <a:lnTo>
                    <a:pt x="556669" y="495300"/>
                  </a:lnTo>
                  <a:lnTo>
                    <a:pt x="529253" y="520700"/>
                  </a:lnTo>
                  <a:lnTo>
                    <a:pt x="516328" y="533400"/>
                  </a:lnTo>
                  <a:close/>
                </a:path>
                <a:path w="2615565" h="2362200">
                  <a:moveTo>
                    <a:pt x="1664792" y="279400"/>
                  </a:moveTo>
                  <a:lnTo>
                    <a:pt x="1658518" y="266700"/>
                  </a:lnTo>
                  <a:lnTo>
                    <a:pt x="1620563" y="254000"/>
                  </a:lnTo>
                  <a:lnTo>
                    <a:pt x="1658518" y="254000"/>
                  </a:lnTo>
                  <a:lnTo>
                    <a:pt x="1831898" y="88900"/>
                  </a:lnTo>
                  <a:lnTo>
                    <a:pt x="1836077" y="101600"/>
                  </a:lnTo>
                  <a:lnTo>
                    <a:pt x="1886942" y="114300"/>
                  </a:lnTo>
                  <a:lnTo>
                    <a:pt x="1836077" y="114300"/>
                  </a:lnTo>
                  <a:lnTo>
                    <a:pt x="1664792" y="279400"/>
                  </a:lnTo>
                  <a:close/>
                </a:path>
                <a:path w="2615565" h="2362200">
                  <a:moveTo>
                    <a:pt x="950417" y="279400"/>
                  </a:moveTo>
                  <a:lnTo>
                    <a:pt x="779132" y="114300"/>
                  </a:lnTo>
                  <a:lnTo>
                    <a:pt x="809982" y="114300"/>
                  </a:lnTo>
                  <a:lnTo>
                    <a:pt x="956678" y="254000"/>
                  </a:lnTo>
                  <a:lnTo>
                    <a:pt x="994638" y="254000"/>
                  </a:lnTo>
                  <a:lnTo>
                    <a:pt x="956678" y="266700"/>
                  </a:lnTo>
                  <a:lnTo>
                    <a:pt x="950417" y="279400"/>
                  </a:lnTo>
                  <a:close/>
                </a:path>
                <a:path w="2615565" h="2362200">
                  <a:moveTo>
                    <a:pt x="2115972" y="558800"/>
                  </a:moveTo>
                  <a:lnTo>
                    <a:pt x="2085948" y="520700"/>
                  </a:lnTo>
                  <a:lnTo>
                    <a:pt x="2029551" y="469900"/>
                  </a:lnTo>
                  <a:lnTo>
                    <a:pt x="1999005" y="444500"/>
                  </a:lnTo>
                  <a:lnTo>
                    <a:pt x="1994827" y="444500"/>
                  </a:lnTo>
                  <a:lnTo>
                    <a:pt x="2063750" y="228600"/>
                  </a:lnTo>
                  <a:lnTo>
                    <a:pt x="1974889" y="177800"/>
                  </a:lnTo>
                  <a:lnTo>
                    <a:pt x="1883217" y="127000"/>
                  </a:lnTo>
                  <a:lnTo>
                    <a:pt x="1836077" y="114300"/>
                  </a:lnTo>
                  <a:lnTo>
                    <a:pt x="1886942" y="114300"/>
                  </a:lnTo>
                  <a:lnTo>
                    <a:pt x="1936706" y="139700"/>
                  </a:lnTo>
                  <a:lnTo>
                    <a:pt x="1985267" y="165100"/>
                  </a:lnTo>
                  <a:lnTo>
                    <a:pt x="2032526" y="190500"/>
                  </a:lnTo>
                  <a:lnTo>
                    <a:pt x="2078380" y="228600"/>
                  </a:lnTo>
                  <a:lnTo>
                    <a:pt x="2082558" y="228600"/>
                  </a:lnTo>
                  <a:lnTo>
                    <a:pt x="2015705" y="444500"/>
                  </a:lnTo>
                  <a:lnTo>
                    <a:pt x="2043516" y="457200"/>
                  </a:lnTo>
                  <a:lnTo>
                    <a:pt x="2070542" y="482600"/>
                  </a:lnTo>
                  <a:lnTo>
                    <a:pt x="2096785" y="508000"/>
                  </a:lnTo>
                  <a:lnTo>
                    <a:pt x="2122246" y="533400"/>
                  </a:lnTo>
                  <a:lnTo>
                    <a:pt x="2211222" y="533400"/>
                  </a:lnTo>
                  <a:lnTo>
                    <a:pt x="2115972" y="558800"/>
                  </a:lnTo>
                  <a:close/>
                </a:path>
                <a:path w="2615565" h="2362200">
                  <a:moveTo>
                    <a:pt x="1033183" y="254000"/>
                  </a:moveTo>
                  <a:lnTo>
                    <a:pt x="956678" y="254000"/>
                  </a:lnTo>
                  <a:lnTo>
                    <a:pt x="991865" y="241300"/>
                  </a:lnTo>
                  <a:lnTo>
                    <a:pt x="1028223" y="228600"/>
                  </a:lnTo>
                  <a:lnTo>
                    <a:pt x="1111250" y="228600"/>
                  </a:lnTo>
                  <a:lnTo>
                    <a:pt x="1033183" y="254000"/>
                  </a:lnTo>
                  <a:close/>
                </a:path>
                <a:path w="2615565" h="2362200">
                  <a:moveTo>
                    <a:pt x="1658518" y="254000"/>
                  </a:moveTo>
                  <a:lnTo>
                    <a:pt x="1582018" y="254000"/>
                  </a:lnTo>
                  <a:lnTo>
                    <a:pt x="1503946" y="228600"/>
                  </a:lnTo>
                  <a:lnTo>
                    <a:pt x="1586982" y="228600"/>
                  </a:lnTo>
                  <a:lnTo>
                    <a:pt x="1623338" y="241300"/>
                  </a:lnTo>
                  <a:lnTo>
                    <a:pt x="1658518" y="254000"/>
                  </a:lnTo>
                  <a:close/>
                </a:path>
                <a:path w="2615565" h="2362200">
                  <a:moveTo>
                    <a:pt x="1257195" y="2070100"/>
                  </a:moveTo>
                  <a:lnTo>
                    <a:pt x="1110926" y="2070100"/>
                  </a:lnTo>
                  <a:lnTo>
                    <a:pt x="924825" y="2019300"/>
                  </a:lnTo>
                  <a:lnTo>
                    <a:pt x="880457" y="1993900"/>
                  </a:lnTo>
                  <a:lnTo>
                    <a:pt x="837086" y="1981200"/>
                  </a:lnTo>
                  <a:lnTo>
                    <a:pt x="794781" y="1955800"/>
                  </a:lnTo>
                  <a:lnTo>
                    <a:pt x="753608" y="1930400"/>
                  </a:lnTo>
                  <a:lnTo>
                    <a:pt x="713635" y="1905000"/>
                  </a:lnTo>
                  <a:lnTo>
                    <a:pt x="674928" y="1879600"/>
                  </a:lnTo>
                  <a:lnTo>
                    <a:pt x="637556" y="1854200"/>
                  </a:lnTo>
                  <a:lnTo>
                    <a:pt x="601586" y="1816100"/>
                  </a:lnTo>
                  <a:lnTo>
                    <a:pt x="565106" y="1778000"/>
                  </a:lnTo>
                  <a:lnTo>
                    <a:pt x="530892" y="1752600"/>
                  </a:lnTo>
                  <a:lnTo>
                    <a:pt x="498980" y="1714500"/>
                  </a:lnTo>
                  <a:lnTo>
                    <a:pt x="469408" y="1676400"/>
                  </a:lnTo>
                  <a:lnTo>
                    <a:pt x="442213" y="1625600"/>
                  </a:lnTo>
                  <a:lnTo>
                    <a:pt x="417431" y="1587500"/>
                  </a:lnTo>
                  <a:lnTo>
                    <a:pt x="395100" y="1549400"/>
                  </a:lnTo>
                  <a:lnTo>
                    <a:pt x="375257" y="1498600"/>
                  </a:lnTo>
                  <a:lnTo>
                    <a:pt x="357939" y="1460500"/>
                  </a:lnTo>
                  <a:lnTo>
                    <a:pt x="343184" y="1409700"/>
                  </a:lnTo>
                  <a:lnTo>
                    <a:pt x="331028" y="1371600"/>
                  </a:lnTo>
                  <a:lnTo>
                    <a:pt x="321509" y="1320800"/>
                  </a:lnTo>
                  <a:lnTo>
                    <a:pt x="314664" y="1270000"/>
                  </a:lnTo>
                  <a:lnTo>
                    <a:pt x="310529" y="1231900"/>
                  </a:lnTo>
                  <a:lnTo>
                    <a:pt x="309143" y="1181100"/>
                  </a:lnTo>
                  <a:lnTo>
                    <a:pt x="310529" y="1130300"/>
                  </a:lnTo>
                  <a:lnTo>
                    <a:pt x="314664" y="1079500"/>
                  </a:lnTo>
                  <a:lnTo>
                    <a:pt x="321509" y="1041400"/>
                  </a:lnTo>
                  <a:lnTo>
                    <a:pt x="331028" y="990600"/>
                  </a:lnTo>
                  <a:lnTo>
                    <a:pt x="343184" y="939800"/>
                  </a:lnTo>
                  <a:lnTo>
                    <a:pt x="357939" y="901700"/>
                  </a:lnTo>
                  <a:lnTo>
                    <a:pt x="375257" y="850900"/>
                  </a:lnTo>
                  <a:lnTo>
                    <a:pt x="395100" y="812800"/>
                  </a:lnTo>
                  <a:lnTo>
                    <a:pt x="417431" y="774700"/>
                  </a:lnTo>
                  <a:lnTo>
                    <a:pt x="442213" y="723900"/>
                  </a:lnTo>
                  <a:lnTo>
                    <a:pt x="469408" y="685800"/>
                  </a:lnTo>
                  <a:lnTo>
                    <a:pt x="498980" y="647700"/>
                  </a:lnTo>
                  <a:lnTo>
                    <a:pt x="530892" y="609600"/>
                  </a:lnTo>
                  <a:lnTo>
                    <a:pt x="565106" y="571500"/>
                  </a:lnTo>
                  <a:lnTo>
                    <a:pt x="601586" y="533400"/>
                  </a:lnTo>
                  <a:lnTo>
                    <a:pt x="637556" y="508000"/>
                  </a:lnTo>
                  <a:lnTo>
                    <a:pt x="674928" y="482600"/>
                  </a:lnTo>
                  <a:lnTo>
                    <a:pt x="713635" y="457200"/>
                  </a:lnTo>
                  <a:lnTo>
                    <a:pt x="753608" y="419100"/>
                  </a:lnTo>
                  <a:lnTo>
                    <a:pt x="794781" y="406400"/>
                  </a:lnTo>
                  <a:lnTo>
                    <a:pt x="837086" y="381000"/>
                  </a:lnTo>
                  <a:lnTo>
                    <a:pt x="880457" y="355600"/>
                  </a:lnTo>
                  <a:lnTo>
                    <a:pt x="970123" y="330200"/>
                  </a:lnTo>
                  <a:lnTo>
                    <a:pt x="1159273" y="279400"/>
                  </a:lnTo>
                  <a:lnTo>
                    <a:pt x="1455930" y="279400"/>
                  </a:lnTo>
                  <a:lnTo>
                    <a:pt x="1504275" y="292100"/>
                  </a:lnTo>
                  <a:lnTo>
                    <a:pt x="1207447" y="292100"/>
                  </a:lnTo>
                  <a:lnTo>
                    <a:pt x="1158422" y="304800"/>
                  </a:lnTo>
                  <a:lnTo>
                    <a:pt x="1110181" y="304800"/>
                  </a:lnTo>
                  <a:lnTo>
                    <a:pt x="970783" y="342900"/>
                  </a:lnTo>
                  <a:lnTo>
                    <a:pt x="926296" y="355600"/>
                  </a:lnTo>
                  <a:lnTo>
                    <a:pt x="882902" y="381000"/>
                  </a:lnTo>
                  <a:lnTo>
                    <a:pt x="840661" y="393700"/>
                  </a:lnTo>
                  <a:lnTo>
                    <a:pt x="799636" y="419100"/>
                  </a:lnTo>
                  <a:lnTo>
                    <a:pt x="759889" y="444500"/>
                  </a:lnTo>
                  <a:lnTo>
                    <a:pt x="721480" y="469900"/>
                  </a:lnTo>
                  <a:lnTo>
                    <a:pt x="684471" y="495300"/>
                  </a:lnTo>
                  <a:lnTo>
                    <a:pt x="648924" y="520700"/>
                  </a:lnTo>
                  <a:lnTo>
                    <a:pt x="614900" y="546100"/>
                  </a:lnTo>
                  <a:lnTo>
                    <a:pt x="582462" y="584200"/>
                  </a:lnTo>
                  <a:lnTo>
                    <a:pt x="551670" y="609600"/>
                  </a:lnTo>
                  <a:lnTo>
                    <a:pt x="522586" y="647700"/>
                  </a:lnTo>
                  <a:lnTo>
                    <a:pt x="495271" y="685800"/>
                  </a:lnTo>
                  <a:lnTo>
                    <a:pt x="469788" y="723900"/>
                  </a:lnTo>
                  <a:lnTo>
                    <a:pt x="446198" y="749300"/>
                  </a:lnTo>
                  <a:lnTo>
                    <a:pt x="424563" y="787400"/>
                  </a:lnTo>
                  <a:lnTo>
                    <a:pt x="404943" y="838200"/>
                  </a:lnTo>
                  <a:lnTo>
                    <a:pt x="387401" y="876300"/>
                  </a:lnTo>
                  <a:lnTo>
                    <a:pt x="371998" y="914400"/>
                  </a:lnTo>
                  <a:lnTo>
                    <a:pt x="358796" y="952500"/>
                  </a:lnTo>
                  <a:lnTo>
                    <a:pt x="347856" y="1003300"/>
                  </a:lnTo>
                  <a:lnTo>
                    <a:pt x="339240" y="1041400"/>
                  </a:lnTo>
                  <a:lnTo>
                    <a:pt x="333010" y="1092200"/>
                  </a:lnTo>
                  <a:lnTo>
                    <a:pt x="329226" y="1130300"/>
                  </a:lnTo>
                  <a:lnTo>
                    <a:pt x="327952" y="1181100"/>
                  </a:lnTo>
                  <a:lnTo>
                    <a:pt x="329226" y="1219200"/>
                  </a:lnTo>
                  <a:lnTo>
                    <a:pt x="333010" y="1270000"/>
                  </a:lnTo>
                  <a:lnTo>
                    <a:pt x="339240" y="1308100"/>
                  </a:lnTo>
                  <a:lnTo>
                    <a:pt x="347856" y="1358900"/>
                  </a:lnTo>
                  <a:lnTo>
                    <a:pt x="358796" y="1397000"/>
                  </a:lnTo>
                  <a:lnTo>
                    <a:pt x="371998" y="1447800"/>
                  </a:lnTo>
                  <a:lnTo>
                    <a:pt x="387401" y="1485900"/>
                  </a:lnTo>
                  <a:lnTo>
                    <a:pt x="404943" y="1524000"/>
                  </a:lnTo>
                  <a:lnTo>
                    <a:pt x="424563" y="1562100"/>
                  </a:lnTo>
                  <a:lnTo>
                    <a:pt x="446198" y="1600200"/>
                  </a:lnTo>
                  <a:lnTo>
                    <a:pt x="469788" y="1638300"/>
                  </a:lnTo>
                  <a:lnTo>
                    <a:pt x="495271" y="1676400"/>
                  </a:lnTo>
                  <a:lnTo>
                    <a:pt x="522586" y="1714500"/>
                  </a:lnTo>
                  <a:lnTo>
                    <a:pt x="551670" y="1739900"/>
                  </a:lnTo>
                  <a:lnTo>
                    <a:pt x="582462" y="1778000"/>
                  </a:lnTo>
                  <a:lnTo>
                    <a:pt x="614900" y="1803400"/>
                  </a:lnTo>
                  <a:lnTo>
                    <a:pt x="648924" y="1841500"/>
                  </a:lnTo>
                  <a:lnTo>
                    <a:pt x="684471" y="1866900"/>
                  </a:lnTo>
                  <a:lnTo>
                    <a:pt x="721480" y="1892300"/>
                  </a:lnTo>
                  <a:lnTo>
                    <a:pt x="759889" y="1917700"/>
                  </a:lnTo>
                  <a:lnTo>
                    <a:pt x="799636" y="1943100"/>
                  </a:lnTo>
                  <a:lnTo>
                    <a:pt x="840661" y="1955800"/>
                  </a:lnTo>
                  <a:lnTo>
                    <a:pt x="882902" y="1981200"/>
                  </a:lnTo>
                  <a:lnTo>
                    <a:pt x="926296" y="1993900"/>
                  </a:lnTo>
                  <a:lnTo>
                    <a:pt x="970783" y="2019300"/>
                  </a:lnTo>
                  <a:lnTo>
                    <a:pt x="1062787" y="2044700"/>
                  </a:lnTo>
                  <a:lnTo>
                    <a:pt x="1110181" y="2044700"/>
                  </a:lnTo>
                  <a:lnTo>
                    <a:pt x="1158422" y="2057400"/>
                  </a:lnTo>
                  <a:lnTo>
                    <a:pt x="1207447" y="2057400"/>
                  </a:lnTo>
                  <a:lnTo>
                    <a:pt x="1257195" y="2070100"/>
                  </a:lnTo>
                  <a:close/>
                </a:path>
                <a:path w="2615565" h="2362200">
                  <a:moveTo>
                    <a:pt x="1504275" y="2070100"/>
                  </a:moveTo>
                  <a:lnTo>
                    <a:pt x="1358012" y="2070100"/>
                  </a:lnTo>
                  <a:lnTo>
                    <a:pt x="1407759" y="2057400"/>
                  </a:lnTo>
                  <a:lnTo>
                    <a:pt x="1456783" y="2057400"/>
                  </a:lnTo>
                  <a:lnTo>
                    <a:pt x="1505023" y="2044700"/>
                  </a:lnTo>
                  <a:lnTo>
                    <a:pt x="1552417" y="2044700"/>
                  </a:lnTo>
                  <a:lnTo>
                    <a:pt x="1644421" y="2019300"/>
                  </a:lnTo>
                  <a:lnTo>
                    <a:pt x="1688907" y="1993900"/>
                  </a:lnTo>
                  <a:lnTo>
                    <a:pt x="1732301" y="1981200"/>
                  </a:lnTo>
                  <a:lnTo>
                    <a:pt x="1774541" y="1955800"/>
                  </a:lnTo>
                  <a:lnTo>
                    <a:pt x="1815566" y="1943100"/>
                  </a:lnTo>
                  <a:lnTo>
                    <a:pt x="1855314" y="1917700"/>
                  </a:lnTo>
                  <a:lnTo>
                    <a:pt x="1893723" y="1892300"/>
                  </a:lnTo>
                  <a:lnTo>
                    <a:pt x="1930732" y="1866900"/>
                  </a:lnTo>
                  <a:lnTo>
                    <a:pt x="1966280" y="1841500"/>
                  </a:lnTo>
                  <a:lnTo>
                    <a:pt x="2000303" y="1803400"/>
                  </a:lnTo>
                  <a:lnTo>
                    <a:pt x="2032742" y="1778000"/>
                  </a:lnTo>
                  <a:lnTo>
                    <a:pt x="2063535" y="1739900"/>
                  </a:lnTo>
                  <a:lnTo>
                    <a:pt x="2092619" y="1714500"/>
                  </a:lnTo>
                  <a:lnTo>
                    <a:pt x="2119934" y="1676400"/>
                  </a:lnTo>
                  <a:lnTo>
                    <a:pt x="2145417" y="1638300"/>
                  </a:lnTo>
                  <a:lnTo>
                    <a:pt x="2169007" y="1600200"/>
                  </a:lnTo>
                  <a:lnTo>
                    <a:pt x="2190643" y="1562100"/>
                  </a:lnTo>
                  <a:lnTo>
                    <a:pt x="2210263" y="1524000"/>
                  </a:lnTo>
                  <a:lnTo>
                    <a:pt x="2227806" y="1485900"/>
                  </a:lnTo>
                  <a:lnTo>
                    <a:pt x="2243209" y="1447800"/>
                  </a:lnTo>
                  <a:lnTo>
                    <a:pt x="2256411" y="1397000"/>
                  </a:lnTo>
                  <a:lnTo>
                    <a:pt x="2267352" y="1358900"/>
                  </a:lnTo>
                  <a:lnTo>
                    <a:pt x="2275968" y="1308100"/>
                  </a:lnTo>
                  <a:lnTo>
                    <a:pt x="2282198" y="1270000"/>
                  </a:lnTo>
                  <a:lnTo>
                    <a:pt x="2285982" y="1219200"/>
                  </a:lnTo>
                  <a:lnTo>
                    <a:pt x="2287257" y="1181100"/>
                  </a:lnTo>
                  <a:lnTo>
                    <a:pt x="2285982" y="1130300"/>
                  </a:lnTo>
                  <a:lnTo>
                    <a:pt x="2282198" y="1092200"/>
                  </a:lnTo>
                  <a:lnTo>
                    <a:pt x="2275968" y="1041400"/>
                  </a:lnTo>
                  <a:lnTo>
                    <a:pt x="2267352" y="1003300"/>
                  </a:lnTo>
                  <a:lnTo>
                    <a:pt x="2256411" y="952500"/>
                  </a:lnTo>
                  <a:lnTo>
                    <a:pt x="2243209" y="914400"/>
                  </a:lnTo>
                  <a:lnTo>
                    <a:pt x="2227806" y="876300"/>
                  </a:lnTo>
                  <a:lnTo>
                    <a:pt x="2210263" y="838200"/>
                  </a:lnTo>
                  <a:lnTo>
                    <a:pt x="2190643" y="787400"/>
                  </a:lnTo>
                  <a:lnTo>
                    <a:pt x="2169007" y="749300"/>
                  </a:lnTo>
                  <a:lnTo>
                    <a:pt x="2145417" y="723900"/>
                  </a:lnTo>
                  <a:lnTo>
                    <a:pt x="2119934" y="685800"/>
                  </a:lnTo>
                  <a:lnTo>
                    <a:pt x="2092619" y="647700"/>
                  </a:lnTo>
                  <a:lnTo>
                    <a:pt x="2063535" y="609600"/>
                  </a:lnTo>
                  <a:lnTo>
                    <a:pt x="2032742" y="584200"/>
                  </a:lnTo>
                  <a:lnTo>
                    <a:pt x="2000303" y="546100"/>
                  </a:lnTo>
                  <a:lnTo>
                    <a:pt x="1966280" y="520700"/>
                  </a:lnTo>
                  <a:lnTo>
                    <a:pt x="1930732" y="495300"/>
                  </a:lnTo>
                  <a:lnTo>
                    <a:pt x="1893723" y="469900"/>
                  </a:lnTo>
                  <a:lnTo>
                    <a:pt x="1855314" y="444500"/>
                  </a:lnTo>
                  <a:lnTo>
                    <a:pt x="1815566" y="419100"/>
                  </a:lnTo>
                  <a:lnTo>
                    <a:pt x="1774541" y="393700"/>
                  </a:lnTo>
                  <a:lnTo>
                    <a:pt x="1732301" y="381000"/>
                  </a:lnTo>
                  <a:lnTo>
                    <a:pt x="1688907" y="355600"/>
                  </a:lnTo>
                  <a:lnTo>
                    <a:pt x="1644421" y="342900"/>
                  </a:lnTo>
                  <a:lnTo>
                    <a:pt x="1505023" y="304800"/>
                  </a:lnTo>
                  <a:lnTo>
                    <a:pt x="1456783" y="304800"/>
                  </a:lnTo>
                  <a:lnTo>
                    <a:pt x="1407759" y="292100"/>
                  </a:lnTo>
                  <a:lnTo>
                    <a:pt x="1504275" y="292100"/>
                  </a:lnTo>
                  <a:lnTo>
                    <a:pt x="1690374" y="342900"/>
                  </a:lnTo>
                  <a:lnTo>
                    <a:pt x="1734742" y="355600"/>
                  </a:lnTo>
                  <a:lnTo>
                    <a:pt x="1778113" y="381000"/>
                  </a:lnTo>
                  <a:lnTo>
                    <a:pt x="1820419" y="406400"/>
                  </a:lnTo>
                  <a:lnTo>
                    <a:pt x="1861593" y="419100"/>
                  </a:lnTo>
                  <a:lnTo>
                    <a:pt x="1901568" y="457200"/>
                  </a:lnTo>
                  <a:lnTo>
                    <a:pt x="1940276" y="482600"/>
                  </a:lnTo>
                  <a:lnTo>
                    <a:pt x="1977650" y="508000"/>
                  </a:lnTo>
                  <a:lnTo>
                    <a:pt x="2013623" y="533400"/>
                  </a:lnTo>
                  <a:lnTo>
                    <a:pt x="2050102" y="571500"/>
                  </a:lnTo>
                  <a:lnTo>
                    <a:pt x="2084316" y="609600"/>
                  </a:lnTo>
                  <a:lnTo>
                    <a:pt x="2116227" y="647700"/>
                  </a:lnTo>
                  <a:lnTo>
                    <a:pt x="2145798" y="685800"/>
                  </a:lnTo>
                  <a:lnTo>
                    <a:pt x="2172993" y="723900"/>
                  </a:lnTo>
                  <a:lnTo>
                    <a:pt x="2197773" y="774700"/>
                  </a:lnTo>
                  <a:lnTo>
                    <a:pt x="2220103" y="812800"/>
                  </a:lnTo>
                  <a:lnTo>
                    <a:pt x="2239944" y="850900"/>
                  </a:lnTo>
                  <a:lnTo>
                    <a:pt x="2257261" y="901700"/>
                  </a:lnTo>
                  <a:lnTo>
                    <a:pt x="2272015" y="939800"/>
                  </a:lnTo>
                  <a:lnTo>
                    <a:pt x="2284170" y="990600"/>
                  </a:lnTo>
                  <a:lnTo>
                    <a:pt x="2293688" y="1041400"/>
                  </a:lnTo>
                  <a:lnTo>
                    <a:pt x="2300533" y="1079500"/>
                  </a:lnTo>
                  <a:lnTo>
                    <a:pt x="2304667" y="1130300"/>
                  </a:lnTo>
                  <a:lnTo>
                    <a:pt x="2306053" y="1181100"/>
                  </a:lnTo>
                  <a:lnTo>
                    <a:pt x="2304667" y="1231900"/>
                  </a:lnTo>
                  <a:lnTo>
                    <a:pt x="2300533" y="1270000"/>
                  </a:lnTo>
                  <a:lnTo>
                    <a:pt x="2293688" y="1320800"/>
                  </a:lnTo>
                  <a:lnTo>
                    <a:pt x="2284170" y="1371600"/>
                  </a:lnTo>
                  <a:lnTo>
                    <a:pt x="2272015" y="1409700"/>
                  </a:lnTo>
                  <a:lnTo>
                    <a:pt x="2257261" y="1460500"/>
                  </a:lnTo>
                  <a:lnTo>
                    <a:pt x="2239944" y="1498600"/>
                  </a:lnTo>
                  <a:lnTo>
                    <a:pt x="2220103" y="1549400"/>
                  </a:lnTo>
                  <a:lnTo>
                    <a:pt x="2197773" y="1587500"/>
                  </a:lnTo>
                  <a:lnTo>
                    <a:pt x="2172993" y="1625600"/>
                  </a:lnTo>
                  <a:lnTo>
                    <a:pt x="2145798" y="1676400"/>
                  </a:lnTo>
                  <a:lnTo>
                    <a:pt x="2116227" y="1714500"/>
                  </a:lnTo>
                  <a:lnTo>
                    <a:pt x="2084316" y="1752600"/>
                  </a:lnTo>
                  <a:lnTo>
                    <a:pt x="2050102" y="1778000"/>
                  </a:lnTo>
                  <a:lnTo>
                    <a:pt x="2013623" y="1816100"/>
                  </a:lnTo>
                  <a:lnTo>
                    <a:pt x="1977650" y="1854200"/>
                  </a:lnTo>
                  <a:lnTo>
                    <a:pt x="1940276" y="1879600"/>
                  </a:lnTo>
                  <a:lnTo>
                    <a:pt x="1901568" y="1905000"/>
                  </a:lnTo>
                  <a:lnTo>
                    <a:pt x="1861593" y="1930400"/>
                  </a:lnTo>
                  <a:lnTo>
                    <a:pt x="1820419" y="1955800"/>
                  </a:lnTo>
                  <a:lnTo>
                    <a:pt x="1778113" y="1981200"/>
                  </a:lnTo>
                  <a:lnTo>
                    <a:pt x="1734742" y="1993900"/>
                  </a:lnTo>
                  <a:lnTo>
                    <a:pt x="1690374" y="2019300"/>
                  </a:lnTo>
                  <a:lnTo>
                    <a:pt x="1504275" y="2070100"/>
                  </a:lnTo>
                  <a:close/>
                </a:path>
                <a:path w="2615565" h="2362200">
                  <a:moveTo>
                    <a:pt x="254838" y="1879600"/>
                  </a:moveTo>
                  <a:lnTo>
                    <a:pt x="250659" y="1879600"/>
                  </a:lnTo>
                  <a:lnTo>
                    <a:pt x="219078" y="1841500"/>
                  </a:lnTo>
                  <a:lnTo>
                    <a:pt x="189500" y="1790700"/>
                  </a:lnTo>
                  <a:lnTo>
                    <a:pt x="161927" y="1752600"/>
                  </a:lnTo>
                  <a:lnTo>
                    <a:pt x="136360" y="1701800"/>
                  </a:lnTo>
                  <a:lnTo>
                    <a:pt x="112801" y="1663700"/>
                  </a:lnTo>
                  <a:lnTo>
                    <a:pt x="108623" y="1651000"/>
                  </a:lnTo>
                  <a:lnTo>
                    <a:pt x="286169" y="1498600"/>
                  </a:lnTo>
                  <a:lnTo>
                    <a:pt x="275301" y="1460500"/>
                  </a:lnTo>
                  <a:lnTo>
                    <a:pt x="265020" y="1435100"/>
                  </a:lnTo>
                  <a:lnTo>
                    <a:pt x="255915" y="1397000"/>
                  </a:lnTo>
                  <a:lnTo>
                    <a:pt x="248577" y="1371600"/>
                  </a:lnTo>
                  <a:lnTo>
                    <a:pt x="8356" y="1308100"/>
                  </a:lnTo>
                  <a:lnTo>
                    <a:pt x="4409" y="1270000"/>
                  </a:lnTo>
                  <a:lnTo>
                    <a:pt x="1830" y="1244600"/>
                  </a:lnTo>
                  <a:lnTo>
                    <a:pt x="425" y="1206500"/>
                  </a:lnTo>
                  <a:lnTo>
                    <a:pt x="0" y="1181100"/>
                  </a:lnTo>
                  <a:lnTo>
                    <a:pt x="425" y="1143000"/>
                  </a:lnTo>
                  <a:lnTo>
                    <a:pt x="1830" y="1117600"/>
                  </a:lnTo>
                  <a:lnTo>
                    <a:pt x="4409" y="1079500"/>
                  </a:lnTo>
                  <a:lnTo>
                    <a:pt x="8356" y="1054100"/>
                  </a:lnTo>
                  <a:lnTo>
                    <a:pt x="248577" y="990600"/>
                  </a:lnTo>
                  <a:lnTo>
                    <a:pt x="255915" y="965200"/>
                  </a:lnTo>
                  <a:lnTo>
                    <a:pt x="265020" y="927100"/>
                  </a:lnTo>
                  <a:lnTo>
                    <a:pt x="275301" y="889000"/>
                  </a:lnTo>
                  <a:lnTo>
                    <a:pt x="286169" y="863600"/>
                  </a:lnTo>
                  <a:lnTo>
                    <a:pt x="108623" y="711200"/>
                  </a:lnTo>
                  <a:lnTo>
                    <a:pt x="112801" y="698500"/>
                  </a:lnTo>
                  <a:lnTo>
                    <a:pt x="136360" y="647700"/>
                  </a:lnTo>
                  <a:lnTo>
                    <a:pt x="161927" y="609600"/>
                  </a:lnTo>
                  <a:lnTo>
                    <a:pt x="189500" y="558800"/>
                  </a:lnTo>
                  <a:lnTo>
                    <a:pt x="219078" y="520700"/>
                  </a:lnTo>
                  <a:lnTo>
                    <a:pt x="250659" y="482600"/>
                  </a:lnTo>
                  <a:lnTo>
                    <a:pt x="254838" y="469900"/>
                  </a:lnTo>
                  <a:lnTo>
                    <a:pt x="350088" y="495300"/>
                  </a:lnTo>
                  <a:lnTo>
                    <a:pt x="261099" y="495300"/>
                  </a:lnTo>
                  <a:lnTo>
                    <a:pt x="231791" y="533400"/>
                  </a:lnTo>
                  <a:lnTo>
                    <a:pt x="204086" y="571500"/>
                  </a:lnTo>
                  <a:lnTo>
                    <a:pt x="178085" y="609600"/>
                  </a:lnTo>
                  <a:lnTo>
                    <a:pt x="153888" y="660400"/>
                  </a:lnTo>
                  <a:lnTo>
                    <a:pt x="131597" y="698500"/>
                  </a:lnTo>
                  <a:lnTo>
                    <a:pt x="307060" y="850900"/>
                  </a:lnTo>
                  <a:lnTo>
                    <a:pt x="304965" y="863600"/>
                  </a:lnTo>
                  <a:lnTo>
                    <a:pt x="292893" y="889000"/>
                  </a:lnTo>
                  <a:lnTo>
                    <a:pt x="281992" y="927100"/>
                  </a:lnTo>
                  <a:lnTo>
                    <a:pt x="272655" y="965200"/>
                  </a:lnTo>
                  <a:lnTo>
                    <a:pt x="265277" y="1003300"/>
                  </a:lnTo>
                  <a:lnTo>
                    <a:pt x="263194" y="1003300"/>
                  </a:lnTo>
                  <a:lnTo>
                    <a:pt x="25069" y="1054100"/>
                  </a:lnTo>
                  <a:lnTo>
                    <a:pt x="22326" y="1092200"/>
                  </a:lnTo>
                  <a:lnTo>
                    <a:pt x="20366" y="1117600"/>
                  </a:lnTo>
                  <a:lnTo>
                    <a:pt x="19188" y="1143000"/>
                  </a:lnTo>
                  <a:lnTo>
                    <a:pt x="18796" y="1181100"/>
                  </a:lnTo>
                  <a:lnTo>
                    <a:pt x="19188" y="1206500"/>
                  </a:lnTo>
                  <a:lnTo>
                    <a:pt x="20366" y="1231900"/>
                  </a:lnTo>
                  <a:lnTo>
                    <a:pt x="22326" y="1270000"/>
                  </a:lnTo>
                  <a:lnTo>
                    <a:pt x="25069" y="1295400"/>
                  </a:lnTo>
                  <a:lnTo>
                    <a:pt x="263194" y="1346200"/>
                  </a:lnTo>
                  <a:lnTo>
                    <a:pt x="265277" y="1358900"/>
                  </a:lnTo>
                  <a:lnTo>
                    <a:pt x="272655" y="1397000"/>
                  </a:lnTo>
                  <a:lnTo>
                    <a:pt x="281992" y="1422400"/>
                  </a:lnTo>
                  <a:lnTo>
                    <a:pt x="292893" y="1460500"/>
                  </a:lnTo>
                  <a:lnTo>
                    <a:pt x="304965" y="1498600"/>
                  </a:lnTo>
                  <a:lnTo>
                    <a:pt x="307060" y="1498600"/>
                  </a:lnTo>
                  <a:lnTo>
                    <a:pt x="131597" y="1651000"/>
                  </a:lnTo>
                  <a:lnTo>
                    <a:pt x="153888" y="1701800"/>
                  </a:lnTo>
                  <a:lnTo>
                    <a:pt x="178085" y="1739900"/>
                  </a:lnTo>
                  <a:lnTo>
                    <a:pt x="204086" y="1778000"/>
                  </a:lnTo>
                  <a:lnTo>
                    <a:pt x="231791" y="1828800"/>
                  </a:lnTo>
                  <a:lnTo>
                    <a:pt x="261099" y="1866900"/>
                  </a:lnTo>
                  <a:lnTo>
                    <a:pt x="302463" y="1866900"/>
                  </a:lnTo>
                  <a:lnTo>
                    <a:pt x="254838" y="1879600"/>
                  </a:lnTo>
                  <a:close/>
                </a:path>
                <a:path w="2615565" h="2362200">
                  <a:moveTo>
                    <a:pt x="2211222" y="533400"/>
                  </a:moveTo>
                  <a:lnTo>
                    <a:pt x="2122246" y="533400"/>
                  </a:lnTo>
                  <a:lnTo>
                    <a:pt x="2360371" y="469900"/>
                  </a:lnTo>
                  <a:lnTo>
                    <a:pt x="2364549" y="482600"/>
                  </a:lnTo>
                  <a:lnTo>
                    <a:pt x="2375076" y="495300"/>
                  </a:lnTo>
                  <a:lnTo>
                    <a:pt x="2354097" y="495300"/>
                  </a:lnTo>
                  <a:lnTo>
                    <a:pt x="2211222" y="533400"/>
                  </a:lnTo>
                  <a:close/>
                </a:path>
                <a:path w="2615565" h="2362200">
                  <a:moveTo>
                    <a:pt x="499224" y="558800"/>
                  </a:moveTo>
                  <a:lnTo>
                    <a:pt x="261099" y="495300"/>
                  </a:lnTo>
                  <a:lnTo>
                    <a:pt x="350088" y="495300"/>
                  </a:lnTo>
                  <a:lnTo>
                    <a:pt x="492963" y="533400"/>
                  </a:lnTo>
                  <a:lnTo>
                    <a:pt x="516328" y="533400"/>
                  </a:lnTo>
                  <a:lnTo>
                    <a:pt x="503402" y="546100"/>
                  </a:lnTo>
                  <a:lnTo>
                    <a:pt x="499224" y="558800"/>
                  </a:lnTo>
                  <a:close/>
                </a:path>
                <a:path w="2615565" h="2362200">
                  <a:moveTo>
                    <a:pt x="2372444" y="1866900"/>
                  </a:moveTo>
                  <a:lnTo>
                    <a:pt x="2354097" y="1866900"/>
                  </a:lnTo>
                  <a:lnTo>
                    <a:pt x="2383410" y="1828800"/>
                  </a:lnTo>
                  <a:lnTo>
                    <a:pt x="2411116" y="1778000"/>
                  </a:lnTo>
                  <a:lnTo>
                    <a:pt x="2437117" y="1739900"/>
                  </a:lnTo>
                  <a:lnTo>
                    <a:pt x="2461315" y="1701800"/>
                  </a:lnTo>
                  <a:lnTo>
                    <a:pt x="2483612" y="1651000"/>
                  </a:lnTo>
                  <a:lnTo>
                    <a:pt x="2308148" y="1498600"/>
                  </a:lnTo>
                  <a:lnTo>
                    <a:pt x="2310231" y="1498600"/>
                  </a:lnTo>
                  <a:lnTo>
                    <a:pt x="2322308" y="1460500"/>
                  </a:lnTo>
                  <a:lnTo>
                    <a:pt x="2333209" y="1422400"/>
                  </a:lnTo>
                  <a:lnTo>
                    <a:pt x="2342542" y="1397000"/>
                  </a:lnTo>
                  <a:lnTo>
                    <a:pt x="2349919" y="1358900"/>
                  </a:lnTo>
                  <a:lnTo>
                    <a:pt x="2352014" y="1346200"/>
                  </a:lnTo>
                  <a:lnTo>
                    <a:pt x="2590139" y="1295400"/>
                  </a:lnTo>
                  <a:lnTo>
                    <a:pt x="2592880" y="1270000"/>
                  </a:lnTo>
                  <a:lnTo>
                    <a:pt x="2594837" y="1231900"/>
                  </a:lnTo>
                  <a:lnTo>
                    <a:pt x="2596009" y="1206500"/>
                  </a:lnTo>
                  <a:lnTo>
                    <a:pt x="2596400" y="1181100"/>
                  </a:lnTo>
                  <a:lnTo>
                    <a:pt x="2596009" y="1143000"/>
                  </a:lnTo>
                  <a:lnTo>
                    <a:pt x="2594837" y="1117600"/>
                  </a:lnTo>
                  <a:lnTo>
                    <a:pt x="2592880" y="1092200"/>
                  </a:lnTo>
                  <a:lnTo>
                    <a:pt x="2590139" y="1054100"/>
                  </a:lnTo>
                  <a:lnTo>
                    <a:pt x="2352014" y="1003300"/>
                  </a:lnTo>
                  <a:lnTo>
                    <a:pt x="2349919" y="1003300"/>
                  </a:lnTo>
                  <a:lnTo>
                    <a:pt x="2342542" y="965200"/>
                  </a:lnTo>
                  <a:lnTo>
                    <a:pt x="2333209" y="927100"/>
                  </a:lnTo>
                  <a:lnTo>
                    <a:pt x="2322308" y="889000"/>
                  </a:lnTo>
                  <a:lnTo>
                    <a:pt x="2310231" y="863600"/>
                  </a:lnTo>
                  <a:lnTo>
                    <a:pt x="2308148" y="850900"/>
                  </a:lnTo>
                  <a:lnTo>
                    <a:pt x="2483612" y="698500"/>
                  </a:lnTo>
                  <a:lnTo>
                    <a:pt x="2461315" y="660400"/>
                  </a:lnTo>
                  <a:lnTo>
                    <a:pt x="2437117" y="609600"/>
                  </a:lnTo>
                  <a:lnTo>
                    <a:pt x="2411116" y="571500"/>
                  </a:lnTo>
                  <a:lnTo>
                    <a:pt x="2383410" y="533400"/>
                  </a:lnTo>
                  <a:lnTo>
                    <a:pt x="2354097" y="495300"/>
                  </a:lnTo>
                  <a:lnTo>
                    <a:pt x="2375076" y="495300"/>
                  </a:lnTo>
                  <a:lnTo>
                    <a:pt x="2396129" y="520700"/>
                  </a:lnTo>
                  <a:lnTo>
                    <a:pt x="2425705" y="558800"/>
                  </a:lnTo>
                  <a:lnTo>
                    <a:pt x="2453276" y="609600"/>
                  </a:lnTo>
                  <a:lnTo>
                    <a:pt x="2478843" y="647700"/>
                  </a:lnTo>
                  <a:lnTo>
                    <a:pt x="2502408" y="698500"/>
                  </a:lnTo>
                  <a:lnTo>
                    <a:pt x="2506586" y="711200"/>
                  </a:lnTo>
                  <a:lnTo>
                    <a:pt x="2329027" y="863600"/>
                  </a:lnTo>
                  <a:lnTo>
                    <a:pt x="2340779" y="889000"/>
                  </a:lnTo>
                  <a:lnTo>
                    <a:pt x="2350963" y="927100"/>
                  </a:lnTo>
                  <a:lnTo>
                    <a:pt x="2359581" y="965200"/>
                  </a:lnTo>
                  <a:lnTo>
                    <a:pt x="2366632" y="990600"/>
                  </a:lnTo>
                  <a:lnTo>
                    <a:pt x="2606840" y="1054100"/>
                  </a:lnTo>
                  <a:lnTo>
                    <a:pt x="2613371" y="1117600"/>
                  </a:lnTo>
                  <a:lnTo>
                    <a:pt x="2615196" y="1181100"/>
                  </a:lnTo>
                  <a:lnTo>
                    <a:pt x="2614773" y="1206500"/>
                  </a:lnTo>
                  <a:lnTo>
                    <a:pt x="2613371" y="1244600"/>
                  </a:lnTo>
                  <a:lnTo>
                    <a:pt x="2610792" y="1270000"/>
                  </a:lnTo>
                  <a:lnTo>
                    <a:pt x="2606840" y="1308100"/>
                  </a:lnTo>
                  <a:lnTo>
                    <a:pt x="2366632" y="1371600"/>
                  </a:lnTo>
                  <a:lnTo>
                    <a:pt x="2359288" y="1397000"/>
                  </a:lnTo>
                  <a:lnTo>
                    <a:pt x="2350182" y="1435100"/>
                  </a:lnTo>
                  <a:lnTo>
                    <a:pt x="2339900" y="1460500"/>
                  </a:lnTo>
                  <a:lnTo>
                    <a:pt x="2329027" y="1498600"/>
                  </a:lnTo>
                  <a:lnTo>
                    <a:pt x="2506586" y="1651000"/>
                  </a:lnTo>
                  <a:lnTo>
                    <a:pt x="2502408" y="1663700"/>
                  </a:lnTo>
                  <a:lnTo>
                    <a:pt x="2478843" y="1701800"/>
                  </a:lnTo>
                  <a:lnTo>
                    <a:pt x="2453276" y="1752600"/>
                  </a:lnTo>
                  <a:lnTo>
                    <a:pt x="2425705" y="1790700"/>
                  </a:lnTo>
                  <a:lnTo>
                    <a:pt x="2396129" y="1828800"/>
                  </a:lnTo>
                  <a:lnTo>
                    <a:pt x="2372444" y="1866900"/>
                  </a:lnTo>
                  <a:close/>
                </a:path>
                <a:path w="2615565" h="2362200">
                  <a:moveTo>
                    <a:pt x="302463" y="1866900"/>
                  </a:moveTo>
                  <a:lnTo>
                    <a:pt x="261099" y="1866900"/>
                  </a:lnTo>
                  <a:lnTo>
                    <a:pt x="499224" y="1803400"/>
                  </a:lnTo>
                  <a:lnTo>
                    <a:pt x="503402" y="1803400"/>
                  </a:lnTo>
                  <a:lnTo>
                    <a:pt x="516328" y="1816100"/>
                  </a:lnTo>
                  <a:lnTo>
                    <a:pt x="492963" y="1816100"/>
                  </a:lnTo>
                  <a:lnTo>
                    <a:pt x="302463" y="1866900"/>
                  </a:lnTo>
                  <a:close/>
                </a:path>
                <a:path w="2615565" h="2362200">
                  <a:moveTo>
                    <a:pt x="1861509" y="2247900"/>
                  </a:moveTo>
                  <a:lnTo>
                    <a:pt x="1836077" y="2247900"/>
                  </a:lnTo>
                  <a:lnTo>
                    <a:pt x="1883217" y="2222500"/>
                  </a:lnTo>
                  <a:lnTo>
                    <a:pt x="1929454" y="2197100"/>
                  </a:lnTo>
                  <a:lnTo>
                    <a:pt x="1974889" y="2184400"/>
                  </a:lnTo>
                  <a:lnTo>
                    <a:pt x="2019621" y="2159000"/>
                  </a:lnTo>
                  <a:lnTo>
                    <a:pt x="2063750" y="2120900"/>
                  </a:lnTo>
                  <a:lnTo>
                    <a:pt x="1994827" y="1917700"/>
                  </a:lnTo>
                  <a:lnTo>
                    <a:pt x="1999005" y="1905000"/>
                  </a:lnTo>
                  <a:lnTo>
                    <a:pt x="2029551" y="1879600"/>
                  </a:lnTo>
                  <a:lnTo>
                    <a:pt x="2058533" y="1854200"/>
                  </a:lnTo>
                  <a:lnTo>
                    <a:pt x="2085948" y="1828800"/>
                  </a:lnTo>
                  <a:lnTo>
                    <a:pt x="2111794" y="1803400"/>
                  </a:lnTo>
                  <a:lnTo>
                    <a:pt x="2115972" y="1803400"/>
                  </a:lnTo>
                  <a:lnTo>
                    <a:pt x="2163597" y="1816100"/>
                  </a:lnTo>
                  <a:lnTo>
                    <a:pt x="2122246" y="1816100"/>
                  </a:lnTo>
                  <a:lnTo>
                    <a:pt x="2096785" y="1841500"/>
                  </a:lnTo>
                  <a:lnTo>
                    <a:pt x="2070542" y="1866900"/>
                  </a:lnTo>
                  <a:lnTo>
                    <a:pt x="2043516" y="1892300"/>
                  </a:lnTo>
                  <a:lnTo>
                    <a:pt x="2015705" y="1917700"/>
                  </a:lnTo>
                  <a:lnTo>
                    <a:pt x="2082558" y="2133600"/>
                  </a:lnTo>
                  <a:lnTo>
                    <a:pt x="2078380" y="2133600"/>
                  </a:lnTo>
                  <a:lnTo>
                    <a:pt x="2032526" y="2159000"/>
                  </a:lnTo>
                  <a:lnTo>
                    <a:pt x="1985267" y="2197100"/>
                  </a:lnTo>
                  <a:lnTo>
                    <a:pt x="1936706" y="2222500"/>
                  </a:lnTo>
                  <a:lnTo>
                    <a:pt x="1886942" y="2235200"/>
                  </a:lnTo>
                  <a:lnTo>
                    <a:pt x="1861509" y="2247900"/>
                  </a:lnTo>
                  <a:close/>
                </a:path>
                <a:path w="2615565" h="2362200">
                  <a:moveTo>
                    <a:pt x="783310" y="2260600"/>
                  </a:moveTo>
                  <a:lnTo>
                    <a:pt x="777036" y="2260600"/>
                  </a:lnTo>
                  <a:lnTo>
                    <a:pt x="727189" y="2235200"/>
                  </a:lnTo>
                  <a:lnTo>
                    <a:pt x="678045" y="2222500"/>
                  </a:lnTo>
                  <a:lnTo>
                    <a:pt x="629803" y="2197100"/>
                  </a:lnTo>
                  <a:lnTo>
                    <a:pt x="582665" y="2159000"/>
                  </a:lnTo>
                  <a:lnTo>
                    <a:pt x="536829" y="2133600"/>
                  </a:lnTo>
                  <a:lnTo>
                    <a:pt x="532650" y="2133600"/>
                  </a:lnTo>
                  <a:lnTo>
                    <a:pt x="599490" y="1917700"/>
                  </a:lnTo>
                  <a:lnTo>
                    <a:pt x="571687" y="1892300"/>
                  </a:lnTo>
                  <a:lnTo>
                    <a:pt x="544664" y="1866900"/>
                  </a:lnTo>
                  <a:lnTo>
                    <a:pt x="518423" y="1841500"/>
                  </a:lnTo>
                  <a:lnTo>
                    <a:pt x="492963" y="1816100"/>
                  </a:lnTo>
                  <a:lnTo>
                    <a:pt x="516328" y="1816100"/>
                  </a:lnTo>
                  <a:lnTo>
                    <a:pt x="529253" y="1828800"/>
                  </a:lnTo>
                  <a:lnTo>
                    <a:pt x="556669" y="1854200"/>
                  </a:lnTo>
                  <a:lnTo>
                    <a:pt x="585652" y="1879600"/>
                  </a:lnTo>
                  <a:lnTo>
                    <a:pt x="616204" y="1905000"/>
                  </a:lnTo>
                  <a:lnTo>
                    <a:pt x="620382" y="1917700"/>
                  </a:lnTo>
                  <a:lnTo>
                    <a:pt x="551446" y="2120900"/>
                  </a:lnTo>
                  <a:lnTo>
                    <a:pt x="594777" y="2159000"/>
                  </a:lnTo>
                  <a:lnTo>
                    <a:pt x="639411" y="2184400"/>
                  </a:lnTo>
                  <a:lnTo>
                    <a:pt x="685150" y="2197100"/>
                  </a:lnTo>
                  <a:lnTo>
                    <a:pt x="779132" y="2247900"/>
                  </a:lnTo>
                  <a:lnTo>
                    <a:pt x="797757" y="2247900"/>
                  </a:lnTo>
                  <a:lnTo>
                    <a:pt x="783310" y="2260600"/>
                  </a:lnTo>
                  <a:close/>
                </a:path>
                <a:path w="2615565" h="2362200">
                  <a:moveTo>
                    <a:pt x="2364549" y="1879600"/>
                  </a:moveTo>
                  <a:lnTo>
                    <a:pt x="2360371" y="1879600"/>
                  </a:lnTo>
                  <a:lnTo>
                    <a:pt x="2122246" y="1816100"/>
                  </a:lnTo>
                  <a:lnTo>
                    <a:pt x="2163597" y="1816100"/>
                  </a:lnTo>
                  <a:lnTo>
                    <a:pt x="2354097" y="1866900"/>
                  </a:lnTo>
                  <a:lnTo>
                    <a:pt x="2372444" y="1866900"/>
                  </a:lnTo>
                  <a:lnTo>
                    <a:pt x="2364549" y="1879600"/>
                  </a:lnTo>
                  <a:close/>
                </a:path>
                <a:path w="2615565" h="2362200">
                  <a:moveTo>
                    <a:pt x="1406992" y="2082800"/>
                  </a:moveTo>
                  <a:lnTo>
                    <a:pt x="1208212" y="2082800"/>
                  </a:lnTo>
                  <a:lnTo>
                    <a:pt x="1159273" y="2070100"/>
                  </a:lnTo>
                  <a:lnTo>
                    <a:pt x="1455930" y="2070100"/>
                  </a:lnTo>
                  <a:lnTo>
                    <a:pt x="1406992" y="2082800"/>
                  </a:lnTo>
                  <a:close/>
                </a:path>
                <a:path w="2615565" h="2362200">
                  <a:moveTo>
                    <a:pt x="797757" y="2247900"/>
                  </a:moveTo>
                  <a:lnTo>
                    <a:pt x="779132" y="2247900"/>
                  </a:lnTo>
                  <a:lnTo>
                    <a:pt x="950417" y="2082800"/>
                  </a:lnTo>
                  <a:lnTo>
                    <a:pt x="956678" y="2082800"/>
                  </a:lnTo>
                  <a:lnTo>
                    <a:pt x="1033183" y="2108200"/>
                  </a:lnTo>
                  <a:lnTo>
                    <a:pt x="956678" y="2108200"/>
                  </a:lnTo>
                  <a:lnTo>
                    <a:pt x="797757" y="2247900"/>
                  </a:lnTo>
                  <a:close/>
                </a:path>
                <a:path w="2615565" h="2362200">
                  <a:moveTo>
                    <a:pt x="1453819" y="2349500"/>
                  </a:moveTo>
                  <a:lnTo>
                    <a:pt x="1406302" y="2349500"/>
                  </a:lnTo>
                  <a:lnTo>
                    <a:pt x="1439202" y="2336800"/>
                  </a:lnTo>
                  <a:lnTo>
                    <a:pt x="1497685" y="2120900"/>
                  </a:lnTo>
                  <a:lnTo>
                    <a:pt x="1543080" y="2120900"/>
                  </a:lnTo>
                  <a:lnTo>
                    <a:pt x="1658518" y="2082800"/>
                  </a:lnTo>
                  <a:lnTo>
                    <a:pt x="1664792" y="2082800"/>
                  </a:lnTo>
                  <a:lnTo>
                    <a:pt x="1691143" y="2108200"/>
                  </a:lnTo>
                  <a:lnTo>
                    <a:pt x="1623338" y="2108200"/>
                  </a:lnTo>
                  <a:lnTo>
                    <a:pt x="1549840" y="2133600"/>
                  </a:lnTo>
                  <a:lnTo>
                    <a:pt x="1512303" y="2133600"/>
                  </a:lnTo>
                  <a:lnTo>
                    <a:pt x="1453819" y="2349500"/>
                  </a:lnTo>
                  <a:close/>
                </a:path>
                <a:path w="2615565" h="2362200">
                  <a:moveTo>
                    <a:pt x="1447558" y="2362200"/>
                  </a:moveTo>
                  <a:lnTo>
                    <a:pt x="1167650" y="2362200"/>
                  </a:lnTo>
                  <a:lnTo>
                    <a:pt x="1161389" y="2349500"/>
                  </a:lnTo>
                  <a:lnTo>
                    <a:pt x="1102893" y="2133600"/>
                  </a:lnTo>
                  <a:lnTo>
                    <a:pt x="1065363" y="2133600"/>
                  </a:lnTo>
                  <a:lnTo>
                    <a:pt x="991865" y="2108200"/>
                  </a:lnTo>
                  <a:lnTo>
                    <a:pt x="1033183" y="2108200"/>
                  </a:lnTo>
                  <a:lnTo>
                    <a:pt x="1072117" y="2120900"/>
                  </a:lnTo>
                  <a:lnTo>
                    <a:pt x="1117523" y="2120900"/>
                  </a:lnTo>
                  <a:lnTo>
                    <a:pt x="1176007" y="2336800"/>
                  </a:lnTo>
                  <a:lnTo>
                    <a:pt x="1208906" y="2349500"/>
                  </a:lnTo>
                  <a:lnTo>
                    <a:pt x="1453819" y="2349500"/>
                  </a:lnTo>
                  <a:lnTo>
                    <a:pt x="1447558" y="2362200"/>
                  </a:lnTo>
                  <a:close/>
                </a:path>
                <a:path w="2615565" h="2362200">
                  <a:moveTo>
                    <a:pt x="1836077" y="2260600"/>
                  </a:moveTo>
                  <a:lnTo>
                    <a:pt x="1831898" y="2260600"/>
                  </a:lnTo>
                  <a:lnTo>
                    <a:pt x="1658518" y="2108200"/>
                  </a:lnTo>
                  <a:lnTo>
                    <a:pt x="1691143" y="2108200"/>
                  </a:lnTo>
                  <a:lnTo>
                    <a:pt x="1836077" y="2247900"/>
                  </a:lnTo>
                  <a:lnTo>
                    <a:pt x="1861509" y="2247900"/>
                  </a:lnTo>
                  <a:lnTo>
                    <a:pt x="1836077" y="226060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04198" y="3077184"/>
              <a:ext cx="282079" cy="24962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89986" y="1780717"/>
              <a:ext cx="326555" cy="2214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174409" y="3476218"/>
              <a:ext cx="279400" cy="241300"/>
            </a:xfrm>
            <a:custGeom>
              <a:avLst/>
              <a:gdLst/>
              <a:ahLst/>
              <a:cxnLst/>
              <a:rect l="l" t="t" r="r" b="b"/>
              <a:pathLst>
                <a:path w="279400" h="241300">
                  <a:moveTo>
                    <a:pt x="50698" y="197840"/>
                  </a:moveTo>
                  <a:lnTo>
                    <a:pt x="5334" y="197840"/>
                  </a:lnTo>
                  <a:lnTo>
                    <a:pt x="5334" y="240487"/>
                  </a:lnTo>
                  <a:lnTo>
                    <a:pt x="50698" y="240487"/>
                  </a:lnTo>
                  <a:lnTo>
                    <a:pt x="50698" y="197840"/>
                  </a:lnTo>
                  <a:close/>
                </a:path>
                <a:path w="279400" h="241300">
                  <a:moveTo>
                    <a:pt x="126746" y="215747"/>
                  </a:moveTo>
                  <a:lnTo>
                    <a:pt x="81381" y="215747"/>
                  </a:lnTo>
                  <a:lnTo>
                    <a:pt x="81381" y="240487"/>
                  </a:lnTo>
                  <a:lnTo>
                    <a:pt x="126746" y="240487"/>
                  </a:lnTo>
                  <a:lnTo>
                    <a:pt x="126746" y="215747"/>
                  </a:lnTo>
                  <a:close/>
                </a:path>
                <a:path w="279400" h="241300">
                  <a:moveTo>
                    <a:pt x="198793" y="165442"/>
                  </a:moveTo>
                  <a:lnTo>
                    <a:pt x="157899" y="165442"/>
                  </a:lnTo>
                  <a:lnTo>
                    <a:pt x="154762" y="167462"/>
                  </a:lnTo>
                  <a:lnTo>
                    <a:pt x="154762" y="238455"/>
                  </a:lnTo>
                  <a:lnTo>
                    <a:pt x="157899" y="240487"/>
                  </a:lnTo>
                  <a:lnTo>
                    <a:pt x="198793" y="240487"/>
                  </a:lnTo>
                  <a:lnTo>
                    <a:pt x="198793" y="165442"/>
                  </a:lnTo>
                  <a:close/>
                </a:path>
                <a:path w="279400" h="241300">
                  <a:moveTo>
                    <a:pt x="276174" y="93751"/>
                  </a:moveTo>
                  <a:lnTo>
                    <a:pt x="232575" y="93751"/>
                  </a:lnTo>
                  <a:lnTo>
                    <a:pt x="232575" y="97574"/>
                  </a:lnTo>
                  <a:lnTo>
                    <a:pt x="230809" y="97574"/>
                  </a:lnTo>
                  <a:lnTo>
                    <a:pt x="230809" y="235991"/>
                  </a:lnTo>
                  <a:lnTo>
                    <a:pt x="232486" y="235991"/>
                  </a:lnTo>
                  <a:lnTo>
                    <a:pt x="232486" y="241071"/>
                  </a:lnTo>
                  <a:lnTo>
                    <a:pt x="276174" y="241071"/>
                  </a:lnTo>
                  <a:lnTo>
                    <a:pt x="276174" y="235991"/>
                  </a:lnTo>
                  <a:lnTo>
                    <a:pt x="276174" y="97574"/>
                  </a:lnTo>
                  <a:lnTo>
                    <a:pt x="276174" y="93751"/>
                  </a:lnTo>
                  <a:close/>
                </a:path>
                <a:path w="279400" h="241300">
                  <a:moveTo>
                    <a:pt x="278841" y="0"/>
                  </a:moveTo>
                  <a:lnTo>
                    <a:pt x="196113" y="40932"/>
                  </a:lnTo>
                  <a:lnTo>
                    <a:pt x="212128" y="49466"/>
                  </a:lnTo>
                  <a:lnTo>
                    <a:pt x="94716" y="162877"/>
                  </a:lnTo>
                  <a:lnTo>
                    <a:pt x="25349" y="139001"/>
                  </a:lnTo>
                  <a:lnTo>
                    <a:pt x="0" y="159473"/>
                  </a:lnTo>
                  <a:lnTo>
                    <a:pt x="18669" y="168846"/>
                  </a:lnTo>
                  <a:lnTo>
                    <a:pt x="30683" y="159473"/>
                  </a:lnTo>
                  <a:lnTo>
                    <a:pt x="104063" y="185902"/>
                  </a:lnTo>
                  <a:lnTo>
                    <a:pt x="234810" y="57137"/>
                  </a:lnTo>
                  <a:lnTo>
                    <a:pt x="250825" y="65659"/>
                  </a:lnTo>
                  <a:lnTo>
                    <a:pt x="262826" y="32410"/>
                  </a:lnTo>
                  <a:lnTo>
                    <a:pt x="278841" y="0"/>
                  </a:lnTo>
                  <a:close/>
                </a:path>
              </a:pathLst>
            </a:custGeom>
            <a:solidFill>
              <a:srgbClr val="F19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452740" y="1740687"/>
            <a:ext cx="989965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b="1">
                <a:solidFill>
                  <a:srgbClr val="5F5E5E"/>
                </a:solidFill>
                <a:latin typeface="Microsoft YaHei"/>
                <a:cs typeface="Microsoft YaHei"/>
              </a:rPr>
              <a:t>测试左</a:t>
            </a:r>
            <a:r>
              <a:rPr dirty="0" sz="1900" spc="-5" b="1">
                <a:solidFill>
                  <a:srgbClr val="5F5E5E"/>
                </a:solidFill>
                <a:latin typeface="Microsoft YaHei"/>
                <a:cs typeface="Microsoft YaHei"/>
              </a:rPr>
              <a:t>移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9696" y="3078378"/>
            <a:ext cx="1472565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b="1">
                <a:solidFill>
                  <a:srgbClr val="5F5E5E"/>
                </a:solidFill>
                <a:latin typeface="Microsoft YaHei"/>
                <a:cs typeface="Microsoft YaHei"/>
              </a:rPr>
              <a:t>规范流程管</a:t>
            </a:r>
            <a:r>
              <a:rPr dirty="0" sz="1900" spc="-5" b="1">
                <a:solidFill>
                  <a:srgbClr val="5F5E5E"/>
                </a:solidFill>
                <a:latin typeface="Microsoft YaHei"/>
                <a:cs typeface="Microsoft YaHei"/>
              </a:rPr>
              <a:t>控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77557" y="2247011"/>
            <a:ext cx="1231265" cy="603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95300" marR="5080" indent="-482600">
              <a:lnSpc>
                <a:spcPct val="100000"/>
              </a:lnSpc>
              <a:spcBef>
                <a:spcPts val="95"/>
              </a:spcBef>
            </a:pPr>
            <a:r>
              <a:rPr dirty="0" sz="1900" b="1">
                <a:solidFill>
                  <a:srgbClr val="5F5E5E"/>
                </a:solidFill>
                <a:latin typeface="Microsoft YaHei"/>
                <a:cs typeface="Microsoft YaHei"/>
              </a:rPr>
              <a:t>非功能性</a:t>
            </a:r>
            <a:r>
              <a:rPr dirty="0" sz="1900" spc="-5" b="1">
                <a:solidFill>
                  <a:srgbClr val="5F5E5E"/>
                </a:solidFill>
                <a:latin typeface="Microsoft YaHei"/>
                <a:cs typeface="Microsoft YaHei"/>
              </a:rPr>
              <a:t>测 </a:t>
            </a:r>
            <a:r>
              <a:rPr dirty="0" sz="1900" spc="-5" b="1">
                <a:solidFill>
                  <a:srgbClr val="5F5E5E"/>
                </a:solidFill>
                <a:latin typeface="Microsoft YaHei"/>
                <a:cs typeface="Microsoft YaHei"/>
              </a:rPr>
              <a:t>试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64603" y="3503841"/>
            <a:ext cx="1231265" cy="603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0" marR="5080" indent="-241300">
              <a:lnSpc>
                <a:spcPct val="100000"/>
              </a:lnSpc>
              <a:spcBef>
                <a:spcPts val="95"/>
              </a:spcBef>
            </a:pPr>
            <a:r>
              <a:rPr dirty="0" sz="1900" b="1">
                <a:solidFill>
                  <a:srgbClr val="5F5E5E"/>
                </a:solidFill>
                <a:latin typeface="Microsoft YaHei"/>
                <a:cs typeface="Microsoft YaHei"/>
              </a:rPr>
              <a:t>全流程流</a:t>
            </a:r>
            <a:r>
              <a:rPr dirty="0" sz="1900" spc="-5" b="1">
                <a:solidFill>
                  <a:srgbClr val="5F5E5E"/>
                </a:solidFill>
                <a:latin typeface="Microsoft YaHei"/>
                <a:cs typeface="Microsoft YaHei"/>
              </a:rPr>
              <a:t>水 </a:t>
            </a:r>
            <a:r>
              <a:rPr dirty="0" sz="1900" b="1">
                <a:solidFill>
                  <a:srgbClr val="5F5E5E"/>
                </a:solidFill>
                <a:latin typeface="Microsoft YaHei"/>
                <a:cs typeface="Microsoft YaHei"/>
              </a:rPr>
              <a:t>线支</a:t>
            </a:r>
            <a:r>
              <a:rPr dirty="0" sz="1900" spc="-5" b="1">
                <a:solidFill>
                  <a:srgbClr val="5F5E5E"/>
                </a:solidFill>
                <a:latin typeface="Microsoft YaHei"/>
                <a:cs typeface="Microsoft YaHei"/>
              </a:rPr>
              <a:t>撑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98962" y="2569629"/>
            <a:ext cx="10420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6700" marR="5080" indent="-2540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FFFF"/>
                </a:solidFill>
                <a:latin typeface="Microsoft YaHei"/>
                <a:cs typeface="Microsoft YaHei"/>
              </a:rPr>
              <a:t>质量内</a:t>
            </a:r>
            <a:r>
              <a:rPr dirty="0" sz="2000" b="1">
                <a:solidFill>
                  <a:srgbClr val="FFFFFF"/>
                </a:solidFill>
                <a:latin typeface="Microsoft YaHei"/>
                <a:cs typeface="Microsoft YaHei"/>
              </a:rPr>
              <a:t>建 </a:t>
            </a:r>
            <a:r>
              <a:rPr dirty="0" sz="2000" b="1">
                <a:solidFill>
                  <a:srgbClr val="FFFFFF"/>
                </a:solidFill>
                <a:latin typeface="Microsoft YaHei"/>
                <a:cs typeface="Microsoft YaHei"/>
              </a:rPr>
              <a:t>体</a:t>
            </a:r>
            <a:r>
              <a:rPr dirty="0" sz="2000" spc="5" b="1">
                <a:solidFill>
                  <a:srgbClr val="FFFFFF"/>
                </a:solidFill>
                <a:latin typeface="Microsoft YaHei"/>
                <a:cs typeface="Microsoft YaHei"/>
              </a:rPr>
              <a:t>系</a:t>
            </a:r>
            <a:endParaRPr sz="2000">
              <a:latin typeface="Microsoft YaHei"/>
              <a:cs typeface="Microsoft YaHe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561992" y="864869"/>
            <a:ext cx="1933575" cy="2460625"/>
            <a:chOff x="4561992" y="864869"/>
            <a:chExt cx="1933575" cy="2460625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1992" y="864869"/>
              <a:ext cx="1011605" cy="9389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04320" y="1179563"/>
              <a:ext cx="114363" cy="18575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033365" y="1177670"/>
              <a:ext cx="255270" cy="192405"/>
            </a:xfrm>
            <a:custGeom>
              <a:avLst/>
              <a:gdLst/>
              <a:ahLst/>
              <a:cxnLst/>
              <a:rect l="l" t="t" r="r" b="b"/>
              <a:pathLst>
                <a:path w="255270" h="192405">
                  <a:moveTo>
                    <a:pt x="147929" y="169786"/>
                  </a:moveTo>
                  <a:lnTo>
                    <a:pt x="140411" y="163004"/>
                  </a:lnTo>
                  <a:lnTo>
                    <a:pt x="132892" y="163004"/>
                  </a:lnTo>
                  <a:lnTo>
                    <a:pt x="110337" y="163004"/>
                  </a:lnTo>
                  <a:lnTo>
                    <a:pt x="102819" y="169786"/>
                  </a:lnTo>
                  <a:lnTo>
                    <a:pt x="102819" y="185597"/>
                  </a:lnTo>
                  <a:lnTo>
                    <a:pt x="110337" y="192379"/>
                  </a:lnTo>
                  <a:lnTo>
                    <a:pt x="140411" y="192379"/>
                  </a:lnTo>
                  <a:lnTo>
                    <a:pt x="147929" y="185597"/>
                  </a:lnTo>
                  <a:lnTo>
                    <a:pt x="147929" y="169786"/>
                  </a:lnTo>
                  <a:close/>
                </a:path>
                <a:path w="255270" h="192405">
                  <a:moveTo>
                    <a:pt x="254939" y="27190"/>
                  </a:moveTo>
                  <a:lnTo>
                    <a:pt x="252704" y="17221"/>
                  </a:lnTo>
                  <a:lnTo>
                    <a:pt x="248513" y="11328"/>
                  </a:lnTo>
                  <a:lnTo>
                    <a:pt x="246494" y="8509"/>
                  </a:lnTo>
                  <a:lnTo>
                    <a:pt x="244944" y="7505"/>
                  </a:lnTo>
                  <a:lnTo>
                    <a:pt x="244944" y="27190"/>
                  </a:lnTo>
                  <a:lnTo>
                    <a:pt x="244944" y="126911"/>
                  </a:lnTo>
                  <a:lnTo>
                    <a:pt x="243217" y="133565"/>
                  </a:lnTo>
                  <a:lnTo>
                    <a:pt x="238696" y="139369"/>
                  </a:lnTo>
                  <a:lnTo>
                    <a:pt x="232283" y="143484"/>
                  </a:lnTo>
                  <a:lnTo>
                    <a:pt x="224955" y="145034"/>
                  </a:lnTo>
                  <a:lnTo>
                    <a:pt x="20002" y="145034"/>
                  </a:lnTo>
                  <a:lnTo>
                    <a:pt x="12496" y="135966"/>
                  </a:lnTo>
                  <a:lnTo>
                    <a:pt x="12496" y="18122"/>
                  </a:lnTo>
                  <a:lnTo>
                    <a:pt x="20002" y="11328"/>
                  </a:lnTo>
                  <a:lnTo>
                    <a:pt x="224955" y="11328"/>
                  </a:lnTo>
                  <a:lnTo>
                    <a:pt x="232283" y="12534"/>
                  </a:lnTo>
                  <a:lnTo>
                    <a:pt x="238696" y="15862"/>
                  </a:lnTo>
                  <a:lnTo>
                    <a:pt x="243217" y="20891"/>
                  </a:lnTo>
                  <a:lnTo>
                    <a:pt x="244944" y="27190"/>
                  </a:lnTo>
                  <a:lnTo>
                    <a:pt x="244944" y="7505"/>
                  </a:lnTo>
                  <a:lnTo>
                    <a:pt x="237007" y="2349"/>
                  </a:lnTo>
                  <a:lnTo>
                    <a:pt x="224955" y="0"/>
                  </a:lnTo>
                  <a:lnTo>
                    <a:pt x="29997" y="0"/>
                  </a:lnTo>
                  <a:lnTo>
                    <a:pt x="17919" y="2349"/>
                  </a:lnTo>
                  <a:lnTo>
                    <a:pt x="8432" y="8509"/>
                  </a:lnTo>
                  <a:lnTo>
                    <a:pt x="2222" y="17221"/>
                  </a:lnTo>
                  <a:lnTo>
                    <a:pt x="0" y="27190"/>
                  </a:lnTo>
                  <a:lnTo>
                    <a:pt x="0" y="126911"/>
                  </a:lnTo>
                  <a:lnTo>
                    <a:pt x="2222" y="138214"/>
                  </a:lnTo>
                  <a:lnTo>
                    <a:pt x="8432" y="147586"/>
                  </a:lnTo>
                  <a:lnTo>
                    <a:pt x="17919" y="154000"/>
                  </a:lnTo>
                  <a:lnTo>
                    <a:pt x="29997" y="156362"/>
                  </a:lnTo>
                  <a:lnTo>
                    <a:pt x="224955" y="156362"/>
                  </a:lnTo>
                  <a:lnTo>
                    <a:pt x="237007" y="154000"/>
                  </a:lnTo>
                  <a:lnTo>
                    <a:pt x="246494" y="147586"/>
                  </a:lnTo>
                  <a:lnTo>
                    <a:pt x="248183" y="145034"/>
                  </a:lnTo>
                  <a:lnTo>
                    <a:pt x="252704" y="138214"/>
                  </a:lnTo>
                  <a:lnTo>
                    <a:pt x="254939" y="126911"/>
                  </a:lnTo>
                  <a:lnTo>
                    <a:pt x="254939" y="27190"/>
                  </a:lnTo>
                  <a:close/>
                </a:path>
              </a:pathLst>
            </a:custGeom>
            <a:solidFill>
              <a:srgbClr val="F19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12357" y="2347379"/>
              <a:ext cx="283044" cy="28303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16932" y="3137966"/>
              <a:ext cx="97040" cy="18702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818085" y="1084262"/>
            <a:ext cx="989965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b="1">
                <a:solidFill>
                  <a:srgbClr val="5F5E5E"/>
                </a:solidFill>
                <a:latin typeface="Microsoft YaHei"/>
                <a:cs typeface="Microsoft YaHei"/>
              </a:rPr>
              <a:t>测试右</a:t>
            </a:r>
            <a:r>
              <a:rPr dirty="0" sz="1900" spc="-5" b="1">
                <a:solidFill>
                  <a:srgbClr val="5F5E5E"/>
                </a:solidFill>
                <a:latin typeface="Microsoft YaHei"/>
                <a:cs typeface="Microsoft YaHei"/>
              </a:rPr>
              <a:t>移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356367" y="3200311"/>
            <a:ext cx="478155" cy="304800"/>
          </a:xfrm>
          <a:custGeom>
            <a:avLst/>
            <a:gdLst/>
            <a:ahLst/>
            <a:cxnLst/>
            <a:rect l="l" t="t" r="r" b="b"/>
            <a:pathLst>
              <a:path w="478154" h="304800">
                <a:moveTo>
                  <a:pt x="251587" y="91338"/>
                </a:moveTo>
                <a:lnTo>
                  <a:pt x="249745" y="83997"/>
                </a:lnTo>
                <a:lnTo>
                  <a:pt x="244741" y="78003"/>
                </a:lnTo>
                <a:lnTo>
                  <a:pt x="237312" y="73964"/>
                </a:lnTo>
                <a:lnTo>
                  <a:pt x="228219" y="72478"/>
                </a:lnTo>
                <a:lnTo>
                  <a:pt x="219125" y="73964"/>
                </a:lnTo>
                <a:lnTo>
                  <a:pt x="211709" y="78028"/>
                </a:lnTo>
                <a:lnTo>
                  <a:pt x="206730" y="84086"/>
                </a:lnTo>
                <a:lnTo>
                  <a:pt x="204965" y="91528"/>
                </a:lnTo>
                <a:lnTo>
                  <a:pt x="206730" y="98755"/>
                </a:lnTo>
                <a:lnTo>
                  <a:pt x="211709" y="104686"/>
                </a:lnTo>
                <a:lnTo>
                  <a:pt x="219125" y="108699"/>
                </a:lnTo>
                <a:lnTo>
                  <a:pt x="228219" y="110172"/>
                </a:lnTo>
                <a:lnTo>
                  <a:pt x="237312" y="108699"/>
                </a:lnTo>
                <a:lnTo>
                  <a:pt x="244741" y="104660"/>
                </a:lnTo>
                <a:lnTo>
                  <a:pt x="249745" y="98666"/>
                </a:lnTo>
                <a:lnTo>
                  <a:pt x="251587" y="91338"/>
                </a:lnTo>
                <a:close/>
              </a:path>
              <a:path w="478154" h="304800">
                <a:moveTo>
                  <a:pt x="255181" y="274726"/>
                </a:moveTo>
                <a:lnTo>
                  <a:pt x="252349" y="263169"/>
                </a:lnTo>
                <a:lnTo>
                  <a:pt x="244652" y="253720"/>
                </a:lnTo>
                <a:lnTo>
                  <a:pt x="233222" y="247345"/>
                </a:lnTo>
                <a:lnTo>
                  <a:pt x="219240" y="245008"/>
                </a:lnTo>
                <a:lnTo>
                  <a:pt x="205244" y="247345"/>
                </a:lnTo>
                <a:lnTo>
                  <a:pt x="193865" y="253682"/>
                </a:lnTo>
                <a:lnTo>
                  <a:pt x="186258" y="263029"/>
                </a:lnTo>
                <a:lnTo>
                  <a:pt x="183629" y="274408"/>
                </a:lnTo>
                <a:lnTo>
                  <a:pt x="186258" y="286169"/>
                </a:lnTo>
                <a:lnTo>
                  <a:pt x="193865" y="295706"/>
                </a:lnTo>
                <a:lnTo>
                  <a:pt x="205244" y="302107"/>
                </a:lnTo>
                <a:lnTo>
                  <a:pt x="219240" y="304444"/>
                </a:lnTo>
                <a:lnTo>
                  <a:pt x="233222" y="302120"/>
                </a:lnTo>
                <a:lnTo>
                  <a:pt x="244652" y="295744"/>
                </a:lnTo>
                <a:lnTo>
                  <a:pt x="252349" y="286308"/>
                </a:lnTo>
                <a:lnTo>
                  <a:pt x="255181" y="274726"/>
                </a:lnTo>
                <a:close/>
              </a:path>
              <a:path w="478154" h="304800">
                <a:moveTo>
                  <a:pt x="294716" y="152222"/>
                </a:moveTo>
                <a:lnTo>
                  <a:pt x="292798" y="145453"/>
                </a:lnTo>
                <a:lnTo>
                  <a:pt x="287604" y="139928"/>
                </a:lnTo>
                <a:lnTo>
                  <a:pt x="279895" y="136194"/>
                </a:lnTo>
                <a:lnTo>
                  <a:pt x="270459" y="134823"/>
                </a:lnTo>
                <a:lnTo>
                  <a:pt x="261010" y="136207"/>
                </a:lnTo>
                <a:lnTo>
                  <a:pt x="253288" y="139966"/>
                </a:lnTo>
                <a:lnTo>
                  <a:pt x="248056" y="145567"/>
                </a:lnTo>
                <a:lnTo>
                  <a:pt x="246113" y="152488"/>
                </a:lnTo>
                <a:lnTo>
                  <a:pt x="248056" y="159118"/>
                </a:lnTo>
                <a:lnTo>
                  <a:pt x="253288" y="164566"/>
                </a:lnTo>
                <a:lnTo>
                  <a:pt x="261010" y="168262"/>
                </a:lnTo>
                <a:lnTo>
                  <a:pt x="270459" y="169621"/>
                </a:lnTo>
                <a:lnTo>
                  <a:pt x="279895" y="168262"/>
                </a:lnTo>
                <a:lnTo>
                  <a:pt x="287604" y="164528"/>
                </a:lnTo>
                <a:lnTo>
                  <a:pt x="292798" y="159004"/>
                </a:lnTo>
                <a:lnTo>
                  <a:pt x="294716" y="152222"/>
                </a:lnTo>
                <a:close/>
              </a:path>
              <a:path w="478154" h="304800">
                <a:moveTo>
                  <a:pt x="370192" y="152222"/>
                </a:moveTo>
                <a:lnTo>
                  <a:pt x="368350" y="145453"/>
                </a:lnTo>
                <a:lnTo>
                  <a:pt x="363347" y="139928"/>
                </a:lnTo>
                <a:lnTo>
                  <a:pt x="355917" y="136194"/>
                </a:lnTo>
                <a:lnTo>
                  <a:pt x="346824" y="134823"/>
                </a:lnTo>
                <a:lnTo>
                  <a:pt x="337731" y="136207"/>
                </a:lnTo>
                <a:lnTo>
                  <a:pt x="330352" y="139966"/>
                </a:lnTo>
                <a:lnTo>
                  <a:pt x="325450" y="145567"/>
                </a:lnTo>
                <a:lnTo>
                  <a:pt x="323837" y="152488"/>
                </a:lnTo>
                <a:lnTo>
                  <a:pt x="325450" y="159118"/>
                </a:lnTo>
                <a:lnTo>
                  <a:pt x="330352" y="164566"/>
                </a:lnTo>
                <a:lnTo>
                  <a:pt x="337731" y="168262"/>
                </a:lnTo>
                <a:lnTo>
                  <a:pt x="346824" y="169621"/>
                </a:lnTo>
                <a:lnTo>
                  <a:pt x="355917" y="168262"/>
                </a:lnTo>
                <a:lnTo>
                  <a:pt x="363347" y="164528"/>
                </a:lnTo>
                <a:lnTo>
                  <a:pt x="368350" y="159004"/>
                </a:lnTo>
                <a:lnTo>
                  <a:pt x="370192" y="152222"/>
                </a:lnTo>
                <a:close/>
              </a:path>
              <a:path w="478154" h="304800">
                <a:moveTo>
                  <a:pt x="409727" y="91338"/>
                </a:moveTo>
                <a:lnTo>
                  <a:pt x="407885" y="83997"/>
                </a:lnTo>
                <a:lnTo>
                  <a:pt x="402882" y="78003"/>
                </a:lnTo>
                <a:lnTo>
                  <a:pt x="395452" y="73964"/>
                </a:lnTo>
                <a:lnTo>
                  <a:pt x="386359" y="72478"/>
                </a:lnTo>
                <a:lnTo>
                  <a:pt x="377266" y="73964"/>
                </a:lnTo>
                <a:lnTo>
                  <a:pt x="369900" y="78028"/>
                </a:lnTo>
                <a:lnTo>
                  <a:pt x="365023" y="84086"/>
                </a:lnTo>
                <a:lnTo>
                  <a:pt x="363461" y="91528"/>
                </a:lnTo>
                <a:lnTo>
                  <a:pt x="365023" y="98755"/>
                </a:lnTo>
                <a:lnTo>
                  <a:pt x="369900" y="104686"/>
                </a:lnTo>
                <a:lnTo>
                  <a:pt x="377266" y="108699"/>
                </a:lnTo>
                <a:lnTo>
                  <a:pt x="386359" y="110172"/>
                </a:lnTo>
                <a:lnTo>
                  <a:pt x="395452" y="108699"/>
                </a:lnTo>
                <a:lnTo>
                  <a:pt x="402882" y="104660"/>
                </a:lnTo>
                <a:lnTo>
                  <a:pt x="407885" y="98666"/>
                </a:lnTo>
                <a:lnTo>
                  <a:pt x="409727" y="91338"/>
                </a:lnTo>
                <a:close/>
              </a:path>
              <a:path w="478154" h="304800">
                <a:moveTo>
                  <a:pt x="438480" y="274726"/>
                </a:moveTo>
                <a:lnTo>
                  <a:pt x="435648" y="263169"/>
                </a:lnTo>
                <a:lnTo>
                  <a:pt x="427951" y="253720"/>
                </a:lnTo>
                <a:lnTo>
                  <a:pt x="416521" y="247345"/>
                </a:lnTo>
                <a:lnTo>
                  <a:pt x="402539" y="245008"/>
                </a:lnTo>
                <a:lnTo>
                  <a:pt x="388543" y="247345"/>
                </a:lnTo>
                <a:lnTo>
                  <a:pt x="377113" y="253682"/>
                </a:lnTo>
                <a:lnTo>
                  <a:pt x="369379" y="263029"/>
                </a:lnTo>
                <a:lnTo>
                  <a:pt x="366509" y="274408"/>
                </a:lnTo>
                <a:lnTo>
                  <a:pt x="369379" y="286169"/>
                </a:lnTo>
                <a:lnTo>
                  <a:pt x="377113" y="295706"/>
                </a:lnTo>
                <a:lnTo>
                  <a:pt x="388543" y="302107"/>
                </a:lnTo>
                <a:lnTo>
                  <a:pt x="402539" y="304444"/>
                </a:lnTo>
                <a:lnTo>
                  <a:pt x="416521" y="302120"/>
                </a:lnTo>
                <a:lnTo>
                  <a:pt x="427951" y="295744"/>
                </a:lnTo>
                <a:lnTo>
                  <a:pt x="435648" y="286308"/>
                </a:lnTo>
                <a:lnTo>
                  <a:pt x="438480" y="274726"/>
                </a:lnTo>
                <a:close/>
              </a:path>
              <a:path w="478154" h="304800">
                <a:moveTo>
                  <a:pt x="478015" y="82969"/>
                </a:moveTo>
                <a:lnTo>
                  <a:pt x="473748" y="82969"/>
                </a:lnTo>
                <a:lnTo>
                  <a:pt x="443865" y="72593"/>
                </a:lnTo>
                <a:lnTo>
                  <a:pt x="439597" y="72593"/>
                </a:lnTo>
                <a:lnTo>
                  <a:pt x="439597" y="76047"/>
                </a:lnTo>
                <a:lnTo>
                  <a:pt x="392658" y="190144"/>
                </a:lnTo>
                <a:lnTo>
                  <a:pt x="388391" y="193598"/>
                </a:lnTo>
                <a:lnTo>
                  <a:pt x="226199" y="193598"/>
                </a:lnTo>
                <a:lnTo>
                  <a:pt x="226199" y="190144"/>
                </a:lnTo>
                <a:lnTo>
                  <a:pt x="132308" y="0"/>
                </a:lnTo>
                <a:lnTo>
                  <a:pt x="4267" y="0"/>
                </a:lnTo>
                <a:lnTo>
                  <a:pt x="0" y="27647"/>
                </a:lnTo>
                <a:lnTo>
                  <a:pt x="4267" y="31115"/>
                </a:lnTo>
                <a:lnTo>
                  <a:pt x="106692" y="31115"/>
                </a:lnTo>
                <a:lnTo>
                  <a:pt x="200596" y="221259"/>
                </a:lnTo>
                <a:lnTo>
                  <a:pt x="200596" y="224713"/>
                </a:lnTo>
                <a:lnTo>
                  <a:pt x="418261" y="224713"/>
                </a:lnTo>
                <a:lnTo>
                  <a:pt x="418261" y="221259"/>
                </a:lnTo>
                <a:lnTo>
                  <a:pt x="430517" y="193598"/>
                </a:lnTo>
                <a:lnTo>
                  <a:pt x="478015" y="86423"/>
                </a:lnTo>
                <a:lnTo>
                  <a:pt x="478015" y="829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077" y="118922"/>
            <a:ext cx="1854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</a:rPr>
              <a:t>规范流程管控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405889" y="1047750"/>
            <a:ext cx="1244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404040"/>
                </a:solidFill>
                <a:latin typeface="Microsoft YaHei"/>
                <a:cs typeface="Microsoft YaHei"/>
              </a:rPr>
              <a:t>测试准入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95009" y="2051050"/>
            <a:ext cx="21590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100" marR="5080" indent="-1524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404040"/>
                </a:solidFill>
                <a:latin typeface="Microsoft YaHei"/>
                <a:cs typeface="Microsoft YaHei"/>
              </a:rPr>
              <a:t>自动化测试执行 与流水线对接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5889" y="2900679"/>
            <a:ext cx="1244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404040"/>
                </a:solidFill>
                <a:latin typeface="Microsoft YaHei"/>
                <a:cs typeface="Microsoft YaHei"/>
              </a:rPr>
              <a:t>出口验证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60084" y="3836034"/>
            <a:ext cx="2463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404040"/>
                </a:solidFill>
                <a:latin typeface="Microsoft YaHei"/>
                <a:cs typeface="Microsoft YaHei"/>
              </a:rPr>
              <a:t>生产日志回放测试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3229" y="768086"/>
            <a:ext cx="2616199" cy="40199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077" y="118922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</a:rPr>
              <a:t>测试左移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8293" y="990600"/>
            <a:ext cx="5337871" cy="38328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73722" y="931545"/>
            <a:ext cx="2154555" cy="3011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404040"/>
                </a:solidFill>
                <a:latin typeface="Microsoft YaHei"/>
                <a:cs typeface="Microsoft YaHei"/>
              </a:rPr>
              <a:t>全面推行U</a:t>
            </a:r>
            <a:r>
              <a:rPr dirty="0" sz="2400" spc="-5" b="1">
                <a:solidFill>
                  <a:srgbClr val="404040"/>
                </a:solidFill>
                <a:latin typeface="Microsoft YaHei"/>
                <a:cs typeface="Microsoft YaHei"/>
              </a:rPr>
              <a:t>T</a:t>
            </a:r>
            <a:r>
              <a:rPr dirty="0" sz="2400" b="1">
                <a:solidFill>
                  <a:srgbClr val="404040"/>
                </a:solidFill>
                <a:latin typeface="Microsoft YaHei"/>
                <a:cs typeface="Microsoft YaHei"/>
              </a:rPr>
              <a:t>DD</a:t>
            </a:r>
            <a:endParaRPr sz="2400">
              <a:latin typeface="Microsoft YaHei"/>
              <a:cs typeface="Microsoft YaHei"/>
            </a:endParaRPr>
          </a:p>
          <a:p>
            <a:pPr algn="ctr" marL="475615" marR="563880">
              <a:lnSpc>
                <a:spcPct val="150000"/>
              </a:lnSpc>
              <a:spcBef>
                <a:spcPts val="1195"/>
              </a:spcBef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U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TDD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培训 案例设计 测试前移</a:t>
            </a:r>
            <a:endParaRPr sz="1800">
              <a:latin typeface="Microsoft YaHei"/>
              <a:cs typeface="Microsoft YaHei"/>
            </a:endParaRPr>
          </a:p>
          <a:p>
            <a:pPr algn="ctr" marL="316865" marR="404495">
              <a:lnSpc>
                <a:spcPct val="150000"/>
              </a:lnSpc>
            </a:pP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UTDD</a:t>
            </a:r>
            <a:r>
              <a:rPr dirty="0" sz="1800" spc="-7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Microsoft YaHei"/>
                <a:cs typeface="Microsoft YaHei"/>
              </a:rPr>
              <a:t>review 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功能准入</a:t>
            </a:r>
            <a:endParaRPr sz="1800">
              <a:latin typeface="Microsoft YaHei"/>
              <a:cs typeface="Microsoft YaHei"/>
            </a:endParaRPr>
          </a:p>
          <a:p>
            <a:pPr algn="ctr" marR="86995">
              <a:lnSpc>
                <a:spcPct val="100000"/>
              </a:lnSpc>
              <a:spcBef>
                <a:spcPts val="1080"/>
              </a:spcBef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质量门禁强管控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077" y="118922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</a:rPr>
              <a:t>测试右移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60426" y="2113940"/>
            <a:ext cx="1866900" cy="1889760"/>
            <a:chOff x="260426" y="2113940"/>
            <a:chExt cx="1866900" cy="18897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426" y="2113940"/>
              <a:ext cx="1866823" cy="18897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582" y="2193416"/>
              <a:ext cx="1764309" cy="178462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26680" y="2418727"/>
            <a:ext cx="534035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FFFF"/>
                </a:solidFill>
                <a:latin typeface="Microsoft YaHei"/>
                <a:cs typeface="Microsoft YaHei"/>
              </a:rPr>
              <a:t>投</a:t>
            </a:r>
            <a:r>
              <a:rPr dirty="0" sz="2000" b="1">
                <a:solidFill>
                  <a:srgbClr val="FFFFFF"/>
                </a:solidFill>
                <a:latin typeface="Microsoft YaHei"/>
                <a:cs typeface="Microsoft YaHei"/>
              </a:rPr>
              <a:t>产 </a:t>
            </a:r>
            <a:r>
              <a:rPr dirty="0" sz="2000" b="1">
                <a:solidFill>
                  <a:srgbClr val="FFFFFF"/>
                </a:solidFill>
                <a:latin typeface="Microsoft YaHei"/>
                <a:cs typeface="Microsoft YaHei"/>
              </a:rPr>
              <a:t>自</a:t>
            </a:r>
            <a:r>
              <a:rPr dirty="0" sz="2000" b="1">
                <a:solidFill>
                  <a:srgbClr val="FFFFFF"/>
                </a:solidFill>
                <a:latin typeface="Microsoft YaHei"/>
                <a:cs typeface="Microsoft YaHei"/>
              </a:rPr>
              <a:t>动 </a:t>
            </a:r>
            <a:r>
              <a:rPr dirty="0" sz="2000" b="1">
                <a:solidFill>
                  <a:srgbClr val="FFFFFF"/>
                </a:solidFill>
                <a:latin typeface="Microsoft YaHei"/>
                <a:cs typeface="Microsoft YaHei"/>
              </a:rPr>
              <a:t>技</a:t>
            </a:r>
            <a:r>
              <a:rPr dirty="0" sz="2000" b="1">
                <a:solidFill>
                  <a:srgbClr val="FFFFFF"/>
                </a:solidFill>
                <a:latin typeface="Microsoft YaHei"/>
                <a:cs typeface="Microsoft YaHei"/>
              </a:rPr>
              <a:t>术 </a:t>
            </a:r>
            <a:r>
              <a:rPr dirty="0" sz="2000" b="1">
                <a:solidFill>
                  <a:srgbClr val="FFFFFF"/>
                </a:solidFill>
                <a:latin typeface="Microsoft YaHei"/>
                <a:cs typeface="Microsoft YaHei"/>
              </a:rPr>
              <a:t>验</a:t>
            </a:r>
            <a:r>
              <a:rPr dirty="0" sz="2000" spc="5" b="1">
                <a:solidFill>
                  <a:srgbClr val="FFFFFF"/>
                </a:solidFill>
                <a:latin typeface="Microsoft YaHei"/>
                <a:cs typeface="Microsoft YaHei"/>
              </a:rPr>
              <a:t>证</a:t>
            </a:r>
            <a:endParaRPr sz="2000">
              <a:latin typeface="Microsoft YaHei"/>
              <a:cs typeface="Microsoft YaHe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85060" y="2555748"/>
            <a:ext cx="902335" cy="821690"/>
            <a:chOff x="2385060" y="2555748"/>
            <a:chExt cx="902335" cy="821690"/>
          </a:xfrm>
        </p:grpSpPr>
        <p:sp>
          <p:nvSpPr>
            <p:cNvPr id="8" name="object 8"/>
            <p:cNvSpPr/>
            <p:nvPr/>
          </p:nvSpPr>
          <p:spPr>
            <a:xfrm>
              <a:off x="2385060" y="2555748"/>
              <a:ext cx="394970" cy="821690"/>
            </a:xfrm>
            <a:custGeom>
              <a:avLst/>
              <a:gdLst/>
              <a:ahLst/>
              <a:cxnLst/>
              <a:rect l="l" t="t" r="r" b="b"/>
              <a:pathLst>
                <a:path w="394969" h="821689">
                  <a:moveTo>
                    <a:pt x="196595" y="821436"/>
                  </a:moveTo>
                  <a:lnTo>
                    <a:pt x="0" y="821436"/>
                  </a:lnTo>
                  <a:lnTo>
                    <a:pt x="196595" y="409956"/>
                  </a:lnTo>
                  <a:lnTo>
                    <a:pt x="0" y="0"/>
                  </a:lnTo>
                  <a:lnTo>
                    <a:pt x="196595" y="0"/>
                  </a:lnTo>
                  <a:lnTo>
                    <a:pt x="394715" y="409956"/>
                  </a:lnTo>
                  <a:lnTo>
                    <a:pt x="196595" y="821436"/>
                  </a:lnTo>
                  <a:close/>
                </a:path>
              </a:pathLst>
            </a:custGeom>
            <a:solidFill>
              <a:srgbClr val="475666">
                <a:alpha val="5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638044" y="2555748"/>
              <a:ext cx="396240" cy="821690"/>
            </a:xfrm>
            <a:custGeom>
              <a:avLst/>
              <a:gdLst/>
              <a:ahLst/>
              <a:cxnLst/>
              <a:rect l="l" t="t" r="r" b="b"/>
              <a:pathLst>
                <a:path w="396239" h="821689">
                  <a:moveTo>
                    <a:pt x="198119" y="821436"/>
                  </a:moveTo>
                  <a:lnTo>
                    <a:pt x="0" y="821436"/>
                  </a:lnTo>
                  <a:lnTo>
                    <a:pt x="198119" y="409956"/>
                  </a:lnTo>
                  <a:lnTo>
                    <a:pt x="0" y="0"/>
                  </a:lnTo>
                  <a:lnTo>
                    <a:pt x="198119" y="0"/>
                  </a:lnTo>
                  <a:lnTo>
                    <a:pt x="396239" y="409956"/>
                  </a:lnTo>
                  <a:lnTo>
                    <a:pt x="198119" y="821436"/>
                  </a:lnTo>
                  <a:close/>
                </a:path>
              </a:pathLst>
            </a:custGeom>
            <a:solidFill>
              <a:srgbClr val="475666">
                <a:alpha val="7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92552" y="2555748"/>
              <a:ext cx="394970" cy="821690"/>
            </a:xfrm>
            <a:custGeom>
              <a:avLst/>
              <a:gdLst/>
              <a:ahLst/>
              <a:cxnLst/>
              <a:rect l="l" t="t" r="r" b="b"/>
              <a:pathLst>
                <a:path w="394970" h="821689">
                  <a:moveTo>
                    <a:pt x="196596" y="821436"/>
                  </a:moveTo>
                  <a:lnTo>
                    <a:pt x="0" y="821436"/>
                  </a:lnTo>
                  <a:lnTo>
                    <a:pt x="196596" y="409956"/>
                  </a:lnTo>
                  <a:lnTo>
                    <a:pt x="0" y="0"/>
                  </a:lnTo>
                  <a:lnTo>
                    <a:pt x="196596" y="0"/>
                  </a:lnTo>
                  <a:lnTo>
                    <a:pt x="394715" y="409956"/>
                  </a:lnTo>
                  <a:lnTo>
                    <a:pt x="196596" y="821436"/>
                  </a:lnTo>
                  <a:close/>
                </a:path>
              </a:pathLst>
            </a:custGeom>
            <a:solidFill>
              <a:srgbClr val="4756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3570681" y="2113914"/>
            <a:ext cx="2016125" cy="1889125"/>
            <a:chOff x="3570681" y="2113914"/>
            <a:chExt cx="2016125" cy="1889125"/>
          </a:xfrm>
        </p:grpSpPr>
        <p:sp>
          <p:nvSpPr>
            <p:cNvPr id="12" name="object 12"/>
            <p:cNvSpPr/>
            <p:nvPr/>
          </p:nvSpPr>
          <p:spPr>
            <a:xfrm>
              <a:off x="3570681" y="2113914"/>
              <a:ext cx="2016125" cy="1889125"/>
            </a:xfrm>
            <a:custGeom>
              <a:avLst/>
              <a:gdLst/>
              <a:ahLst/>
              <a:cxnLst/>
              <a:rect l="l" t="t" r="r" b="b"/>
              <a:pathLst>
                <a:path w="2016125" h="1889125">
                  <a:moveTo>
                    <a:pt x="0" y="956729"/>
                  </a:moveTo>
                  <a:lnTo>
                    <a:pt x="0" y="932345"/>
                  </a:lnTo>
                  <a:lnTo>
                    <a:pt x="253" y="920178"/>
                  </a:lnTo>
                  <a:lnTo>
                    <a:pt x="660" y="908037"/>
                  </a:lnTo>
                  <a:lnTo>
                    <a:pt x="774" y="905598"/>
                  </a:lnTo>
                  <a:lnTo>
                    <a:pt x="13462" y="906195"/>
                  </a:lnTo>
                  <a:lnTo>
                    <a:pt x="13357" y="908596"/>
                  </a:lnTo>
                  <a:lnTo>
                    <a:pt x="12952" y="920559"/>
                  </a:lnTo>
                  <a:lnTo>
                    <a:pt x="12700" y="932484"/>
                  </a:lnTo>
                  <a:lnTo>
                    <a:pt x="12624" y="944600"/>
                  </a:lnTo>
                  <a:lnTo>
                    <a:pt x="12700" y="956640"/>
                  </a:lnTo>
                  <a:lnTo>
                    <a:pt x="0" y="956729"/>
                  </a:lnTo>
                  <a:close/>
                </a:path>
                <a:path w="2016125" h="1889125">
                  <a:moveTo>
                    <a:pt x="13357" y="908596"/>
                  </a:moveTo>
                  <a:close/>
                </a:path>
                <a:path w="2016125" h="1889125">
                  <a:moveTo>
                    <a:pt x="12952" y="920559"/>
                  </a:moveTo>
                  <a:close/>
                </a:path>
                <a:path w="2016125" h="1889125">
                  <a:moveTo>
                    <a:pt x="15913" y="868438"/>
                  </a:moveTo>
                  <a:lnTo>
                    <a:pt x="3263" y="867333"/>
                  </a:lnTo>
                  <a:lnTo>
                    <a:pt x="3924" y="859891"/>
                  </a:lnTo>
                  <a:lnTo>
                    <a:pt x="5130" y="847953"/>
                  </a:lnTo>
                  <a:lnTo>
                    <a:pt x="6502" y="836066"/>
                  </a:lnTo>
                  <a:lnTo>
                    <a:pt x="8026" y="824217"/>
                  </a:lnTo>
                  <a:lnTo>
                    <a:pt x="9118" y="816533"/>
                  </a:lnTo>
                  <a:lnTo>
                    <a:pt x="21691" y="818324"/>
                  </a:lnTo>
                  <a:lnTo>
                    <a:pt x="20613" y="825969"/>
                  </a:lnTo>
                  <a:lnTo>
                    <a:pt x="19103" y="837641"/>
                  </a:lnTo>
                  <a:lnTo>
                    <a:pt x="17758" y="849363"/>
                  </a:lnTo>
                  <a:lnTo>
                    <a:pt x="16554" y="861123"/>
                  </a:lnTo>
                  <a:lnTo>
                    <a:pt x="15913" y="868438"/>
                  </a:lnTo>
                  <a:close/>
                </a:path>
                <a:path w="2016125" h="1889125">
                  <a:moveTo>
                    <a:pt x="20613" y="825969"/>
                  </a:moveTo>
                  <a:close/>
                </a:path>
                <a:path w="2016125" h="1889125">
                  <a:moveTo>
                    <a:pt x="19103" y="837641"/>
                  </a:moveTo>
                  <a:close/>
                </a:path>
                <a:path w="2016125" h="1889125">
                  <a:moveTo>
                    <a:pt x="17758" y="849363"/>
                  </a:moveTo>
                  <a:close/>
                </a:path>
                <a:path w="2016125" h="1889125">
                  <a:moveTo>
                    <a:pt x="27914" y="780999"/>
                  </a:moveTo>
                  <a:lnTo>
                    <a:pt x="15417" y="778700"/>
                  </a:lnTo>
                  <a:lnTo>
                    <a:pt x="17970" y="765683"/>
                  </a:lnTo>
                  <a:lnTo>
                    <a:pt x="20421" y="754126"/>
                  </a:lnTo>
                  <a:lnTo>
                    <a:pt x="23012" y="742619"/>
                  </a:lnTo>
                  <a:lnTo>
                    <a:pt x="25755" y="731164"/>
                  </a:lnTo>
                  <a:lnTo>
                    <a:pt x="26390" y="728675"/>
                  </a:lnTo>
                  <a:lnTo>
                    <a:pt x="38696" y="731799"/>
                  </a:lnTo>
                  <a:lnTo>
                    <a:pt x="38081" y="734237"/>
                  </a:lnTo>
                  <a:lnTo>
                    <a:pt x="35377" y="745528"/>
                  </a:lnTo>
                  <a:lnTo>
                    <a:pt x="32823" y="756881"/>
                  </a:lnTo>
                  <a:lnTo>
                    <a:pt x="30411" y="768273"/>
                  </a:lnTo>
                  <a:lnTo>
                    <a:pt x="28152" y="779716"/>
                  </a:lnTo>
                  <a:lnTo>
                    <a:pt x="27914" y="780999"/>
                  </a:lnTo>
                  <a:close/>
                </a:path>
                <a:path w="2016125" h="1889125">
                  <a:moveTo>
                    <a:pt x="38081" y="734237"/>
                  </a:moveTo>
                  <a:close/>
                </a:path>
                <a:path w="2016125" h="1889125">
                  <a:moveTo>
                    <a:pt x="35382" y="745528"/>
                  </a:moveTo>
                  <a:close/>
                </a:path>
                <a:path w="2016125" h="1889125">
                  <a:moveTo>
                    <a:pt x="32823" y="756881"/>
                  </a:moveTo>
                  <a:close/>
                </a:path>
                <a:path w="2016125" h="1889125">
                  <a:moveTo>
                    <a:pt x="30411" y="768273"/>
                  </a:moveTo>
                  <a:close/>
                </a:path>
                <a:path w="2016125" h="1889125">
                  <a:moveTo>
                    <a:pt x="28152" y="779716"/>
                  </a:moveTo>
                  <a:close/>
                </a:path>
                <a:path w="2016125" h="1889125">
                  <a:moveTo>
                    <a:pt x="48653" y="695286"/>
                  </a:moveTo>
                  <a:lnTo>
                    <a:pt x="36474" y="691680"/>
                  </a:lnTo>
                  <a:lnTo>
                    <a:pt x="38201" y="685876"/>
                  </a:lnTo>
                  <a:lnTo>
                    <a:pt x="41668" y="674687"/>
                  </a:lnTo>
                  <a:lnTo>
                    <a:pt x="45288" y="663549"/>
                  </a:lnTo>
                  <a:lnTo>
                    <a:pt x="52362" y="643128"/>
                  </a:lnTo>
                  <a:lnTo>
                    <a:pt x="64363" y="647280"/>
                  </a:lnTo>
                  <a:lnTo>
                    <a:pt x="57311" y="667651"/>
                  </a:lnTo>
                  <a:lnTo>
                    <a:pt x="53760" y="678573"/>
                  </a:lnTo>
                  <a:lnTo>
                    <a:pt x="50345" y="689597"/>
                  </a:lnTo>
                  <a:lnTo>
                    <a:pt x="48653" y="695286"/>
                  </a:lnTo>
                  <a:close/>
                </a:path>
                <a:path w="2016125" h="1889125">
                  <a:moveTo>
                    <a:pt x="57311" y="667651"/>
                  </a:moveTo>
                  <a:close/>
                </a:path>
                <a:path w="2016125" h="1889125">
                  <a:moveTo>
                    <a:pt x="53760" y="678573"/>
                  </a:moveTo>
                  <a:close/>
                </a:path>
                <a:path w="2016125" h="1889125">
                  <a:moveTo>
                    <a:pt x="50345" y="689597"/>
                  </a:moveTo>
                  <a:close/>
                </a:path>
                <a:path w="2016125" h="1889125">
                  <a:moveTo>
                    <a:pt x="77939" y="612038"/>
                  </a:moveTo>
                  <a:lnTo>
                    <a:pt x="66179" y="607263"/>
                  </a:lnTo>
                  <a:lnTo>
                    <a:pt x="69900" y="598081"/>
                  </a:lnTo>
                  <a:lnTo>
                    <a:pt x="79209" y="576757"/>
                  </a:lnTo>
                  <a:lnTo>
                    <a:pt x="86804" y="560489"/>
                  </a:lnTo>
                  <a:lnTo>
                    <a:pt x="98310" y="565873"/>
                  </a:lnTo>
                  <a:lnTo>
                    <a:pt x="90751" y="582053"/>
                  </a:lnTo>
                  <a:lnTo>
                    <a:pt x="81573" y="603084"/>
                  </a:lnTo>
                  <a:lnTo>
                    <a:pt x="77939" y="612038"/>
                  </a:lnTo>
                  <a:close/>
                </a:path>
                <a:path w="2016125" h="1889125">
                  <a:moveTo>
                    <a:pt x="90751" y="582053"/>
                  </a:moveTo>
                  <a:lnTo>
                    <a:pt x="90817" y="581901"/>
                  </a:lnTo>
                  <a:lnTo>
                    <a:pt x="90751" y="582053"/>
                  </a:lnTo>
                  <a:close/>
                </a:path>
                <a:path w="2016125" h="1889125">
                  <a:moveTo>
                    <a:pt x="81595" y="603031"/>
                  </a:moveTo>
                  <a:close/>
                </a:path>
                <a:path w="2016125" h="1889125">
                  <a:moveTo>
                    <a:pt x="81573" y="603084"/>
                  </a:moveTo>
                  <a:close/>
                </a:path>
                <a:path w="2016125" h="1889125">
                  <a:moveTo>
                    <a:pt x="115265" y="532117"/>
                  </a:moveTo>
                  <a:lnTo>
                    <a:pt x="104038" y="526161"/>
                  </a:lnTo>
                  <a:lnTo>
                    <a:pt x="110286" y="514388"/>
                  </a:lnTo>
                  <a:lnTo>
                    <a:pt x="121678" y="494169"/>
                  </a:lnTo>
                  <a:lnTo>
                    <a:pt x="129159" y="481647"/>
                  </a:lnTo>
                  <a:lnTo>
                    <a:pt x="140055" y="488149"/>
                  </a:lnTo>
                  <a:lnTo>
                    <a:pt x="132623" y="500608"/>
                  </a:lnTo>
                  <a:lnTo>
                    <a:pt x="121401" y="520560"/>
                  </a:lnTo>
                  <a:lnTo>
                    <a:pt x="115265" y="532117"/>
                  </a:lnTo>
                  <a:close/>
                </a:path>
                <a:path w="2016125" h="1889125">
                  <a:moveTo>
                    <a:pt x="132626" y="500608"/>
                  </a:moveTo>
                  <a:lnTo>
                    <a:pt x="132702" y="500468"/>
                  </a:lnTo>
                  <a:lnTo>
                    <a:pt x="132626" y="500608"/>
                  </a:lnTo>
                  <a:close/>
                </a:path>
                <a:path w="2016125" h="1889125">
                  <a:moveTo>
                    <a:pt x="121435" y="520496"/>
                  </a:moveTo>
                  <a:close/>
                </a:path>
                <a:path w="2016125" h="1889125">
                  <a:moveTo>
                    <a:pt x="121401" y="520560"/>
                  </a:moveTo>
                  <a:close/>
                </a:path>
                <a:path w="2016125" h="1889125">
                  <a:moveTo>
                    <a:pt x="160185" y="456184"/>
                  </a:moveTo>
                  <a:lnTo>
                    <a:pt x="149618" y="449135"/>
                  </a:lnTo>
                  <a:lnTo>
                    <a:pt x="158838" y="435292"/>
                  </a:lnTo>
                  <a:lnTo>
                    <a:pt x="172199" y="416280"/>
                  </a:lnTo>
                  <a:lnTo>
                    <a:pt x="178892" y="407250"/>
                  </a:lnTo>
                  <a:lnTo>
                    <a:pt x="189090" y="414807"/>
                  </a:lnTo>
                  <a:lnTo>
                    <a:pt x="182460" y="423773"/>
                  </a:lnTo>
                  <a:lnTo>
                    <a:pt x="169274" y="442531"/>
                  </a:lnTo>
                  <a:lnTo>
                    <a:pt x="160185" y="456184"/>
                  </a:lnTo>
                  <a:close/>
                </a:path>
                <a:path w="2016125" h="1889125">
                  <a:moveTo>
                    <a:pt x="182460" y="423773"/>
                  </a:moveTo>
                  <a:lnTo>
                    <a:pt x="182549" y="423646"/>
                  </a:lnTo>
                  <a:lnTo>
                    <a:pt x="182460" y="423773"/>
                  </a:lnTo>
                  <a:close/>
                </a:path>
                <a:path w="2016125" h="1889125">
                  <a:moveTo>
                    <a:pt x="169278" y="442531"/>
                  </a:moveTo>
                  <a:lnTo>
                    <a:pt x="169367" y="442391"/>
                  </a:lnTo>
                  <a:lnTo>
                    <a:pt x="169278" y="442531"/>
                  </a:lnTo>
                  <a:close/>
                </a:path>
                <a:path w="2016125" h="1889125">
                  <a:moveTo>
                    <a:pt x="212140" y="384860"/>
                  </a:moveTo>
                  <a:lnTo>
                    <a:pt x="202311" y="376809"/>
                  </a:lnTo>
                  <a:lnTo>
                    <a:pt x="215061" y="361238"/>
                  </a:lnTo>
                  <a:lnTo>
                    <a:pt x="230250" y="343573"/>
                  </a:lnTo>
                  <a:lnTo>
                    <a:pt x="235394" y="337870"/>
                  </a:lnTo>
                  <a:lnTo>
                    <a:pt x="244830" y="346379"/>
                  </a:lnTo>
                  <a:lnTo>
                    <a:pt x="239728" y="352031"/>
                  </a:lnTo>
                  <a:lnTo>
                    <a:pt x="224736" y="369468"/>
                  </a:lnTo>
                  <a:lnTo>
                    <a:pt x="212140" y="384860"/>
                  </a:lnTo>
                  <a:close/>
                </a:path>
                <a:path w="2016125" h="1889125">
                  <a:moveTo>
                    <a:pt x="239794" y="351954"/>
                  </a:moveTo>
                  <a:close/>
                </a:path>
                <a:path w="2016125" h="1889125">
                  <a:moveTo>
                    <a:pt x="239728" y="352031"/>
                  </a:moveTo>
                  <a:close/>
                </a:path>
                <a:path w="2016125" h="1889125">
                  <a:moveTo>
                    <a:pt x="224739" y="369468"/>
                  </a:moveTo>
                  <a:close/>
                </a:path>
                <a:path w="2016125" h="1889125">
                  <a:moveTo>
                    <a:pt x="270649" y="318579"/>
                  </a:moveTo>
                  <a:lnTo>
                    <a:pt x="261429" y="309841"/>
                  </a:lnTo>
                  <a:lnTo>
                    <a:pt x="261937" y="309308"/>
                  </a:lnTo>
                  <a:lnTo>
                    <a:pt x="278422" y="292722"/>
                  </a:lnTo>
                  <a:lnTo>
                    <a:pt x="295325" y="276517"/>
                  </a:lnTo>
                  <a:lnTo>
                    <a:pt x="298068" y="274002"/>
                  </a:lnTo>
                  <a:lnTo>
                    <a:pt x="306641" y="283375"/>
                  </a:lnTo>
                  <a:lnTo>
                    <a:pt x="303957" y="285826"/>
                  </a:lnTo>
                  <a:lnTo>
                    <a:pt x="287274" y="301828"/>
                  </a:lnTo>
                  <a:lnTo>
                    <a:pt x="270649" y="318579"/>
                  </a:lnTo>
                  <a:close/>
                </a:path>
                <a:path w="2016125" h="1889125">
                  <a:moveTo>
                    <a:pt x="303957" y="285826"/>
                  </a:moveTo>
                  <a:close/>
                </a:path>
                <a:path w="2016125" h="1889125">
                  <a:moveTo>
                    <a:pt x="287288" y="301813"/>
                  </a:moveTo>
                  <a:close/>
                </a:path>
                <a:path w="2016125" h="1889125">
                  <a:moveTo>
                    <a:pt x="287274" y="301828"/>
                  </a:moveTo>
                  <a:close/>
                </a:path>
                <a:path w="2016125" h="1889125">
                  <a:moveTo>
                    <a:pt x="271005" y="318211"/>
                  </a:moveTo>
                  <a:close/>
                </a:path>
                <a:path w="2016125" h="1889125">
                  <a:moveTo>
                    <a:pt x="334924" y="258089"/>
                  </a:moveTo>
                  <a:lnTo>
                    <a:pt x="326580" y="248526"/>
                  </a:lnTo>
                  <a:lnTo>
                    <a:pt x="330339" y="245249"/>
                  </a:lnTo>
                  <a:lnTo>
                    <a:pt x="348437" y="230200"/>
                  </a:lnTo>
                  <a:lnTo>
                    <a:pt x="366140" y="216179"/>
                  </a:lnTo>
                  <a:lnTo>
                    <a:pt x="374027" y="226136"/>
                  </a:lnTo>
                  <a:lnTo>
                    <a:pt x="356379" y="240118"/>
                  </a:lnTo>
                  <a:lnTo>
                    <a:pt x="338515" y="254965"/>
                  </a:lnTo>
                  <a:lnTo>
                    <a:pt x="334924" y="258089"/>
                  </a:lnTo>
                  <a:close/>
                </a:path>
                <a:path w="2016125" h="1889125">
                  <a:moveTo>
                    <a:pt x="356387" y="240118"/>
                  </a:moveTo>
                  <a:lnTo>
                    <a:pt x="356515" y="240017"/>
                  </a:lnTo>
                  <a:lnTo>
                    <a:pt x="356387" y="240118"/>
                  </a:lnTo>
                  <a:close/>
                </a:path>
                <a:path w="2016125" h="1889125">
                  <a:moveTo>
                    <a:pt x="338518" y="254965"/>
                  </a:moveTo>
                  <a:close/>
                </a:path>
                <a:path w="2016125" h="1889125">
                  <a:moveTo>
                    <a:pt x="404380" y="203619"/>
                  </a:moveTo>
                  <a:lnTo>
                    <a:pt x="396976" y="193306"/>
                  </a:lnTo>
                  <a:lnTo>
                    <a:pt x="405002" y="187540"/>
                  </a:lnTo>
                  <a:lnTo>
                    <a:pt x="424586" y="174155"/>
                  </a:lnTo>
                  <a:lnTo>
                    <a:pt x="439267" y="164630"/>
                  </a:lnTo>
                  <a:lnTo>
                    <a:pt x="446176" y="175285"/>
                  </a:lnTo>
                  <a:lnTo>
                    <a:pt x="431708" y="184683"/>
                  </a:lnTo>
                  <a:lnTo>
                    <a:pt x="412220" y="197980"/>
                  </a:lnTo>
                  <a:lnTo>
                    <a:pt x="404380" y="203619"/>
                  </a:lnTo>
                  <a:close/>
                </a:path>
                <a:path w="2016125" h="1889125">
                  <a:moveTo>
                    <a:pt x="431571" y="184772"/>
                  </a:moveTo>
                  <a:lnTo>
                    <a:pt x="431708" y="184683"/>
                  </a:lnTo>
                  <a:lnTo>
                    <a:pt x="431571" y="184772"/>
                  </a:lnTo>
                  <a:close/>
                </a:path>
                <a:path w="2016125" h="1889125">
                  <a:moveTo>
                    <a:pt x="412229" y="197980"/>
                  </a:moveTo>
                  <a:lnTo>
                    <a:pt x="412359" y="197891"/>
                  </a:lnTo>
                  <a:lnTo>
                    <a:pt x="412229" y="197980"/>
                  </a:lnTo>
                  <a:close/>
                </a:path>
                <a:path w="2016125" h="1889125">
                  <a:moveTo>
                    <a:pt x="478383" y="155486"/>
                  </a:moveTo>
                  <a:lnTo>
                    <a:pt x="471970" y="144526"/>
                  </a:lnTo>
                  <a:lnTo>
                    <a:pt x="485419" y="136664"/>
                  </a:lnTo>
                  <a:lnTo>
                    <a:pt x="506361" y="125056"/>
                  </a:lnTo>
                  <a:lnTo>
                    <a:pt x="516623" y="119697"/>
                  </a:lnTo>
                  <a:lnTo>
                    <a:pt x="522516" y="130949"/>
                  </a:lnTo>
                  <a:lnTo>
                    <a:pt x="512320" y="136283"/>
                  </a:lnTo>
                  <a:lnTo>
                    <a:pt x="491779" y="147662"/>
                  </a:lnTo>
                  <a:lnTo>
                    <a:pt x="478383" y="155486"/>
                  </a:lnTo>
                  <a:close/>
                </a:path>
                <a:path w="2016125" h="1889125">
                  <a:moveTo>
                    <a:pt x="512356" y="136263"/>
                  </a:moveTo>
                  <a:close/>
                </a:path>
                <a:path w="2016125" h="1889125">
                  <a:moveTo>
                    <a:pt x="512320" y="136283"/>
                  </a:moveTo>
                  <a:close/>
                </a:path>
                <a:path w="2016125" h="1889125">
                  <a:moveTo>
                    <a:pt x="491642" y="147739"/>
                  </a:moveTo>
                  <a:lnTo>
                    <a:pt x="491779" y="147662"/>
                  </a:lnTo>
                  <a:lnTo>
                    <a:pt x="491642" y="147739"/>
                  </a:lnTo>
                  <a:close/>
                </a:path>
                <a:path w="2016125" h="1889125">
                  <a:moveTo>
                    <a:pt x="556285" y="113982"/>
                  </a:moveTo>
                  <a:lnTo>
                    <a:pt x="550926" y="102463"/>
                  </a:lnTo>
                  <a:lnTo>
                    <a:pt x="571093" y="93078"/>
                  </a:lnTo>
                  <a:lnTo>
                    <a:pt x="593267" y="83375"/>
                  </a:lnTo>
                  <a:lnTo>
                    <a:pt x="597573" y="81610"/>
                  </a:lnTo>
                  <a:lnTo>
                    <a:pt x="602386" y="93370"/>
                  </a:lnTo>
                  <a:lnTo>
                    <a:pt x="598311" y="95046"/>
                  </a:lnTo>
                  <a:lnTo>
                    <a:pt x="576394" y="104622"/>
                  </a:lnTo>
                  <a:lnTo>
                    <a:pt x="556285" y="113982"/>
                  </a:lnTo>
                  <a:close/>
                </a:path>
                <a:path w="2016125" h="1889125">
                  <a:moveTo>
                    <a:pt x="598157" y="95110"/>
                  </a:moveTo>
                  <a:lnTo>
                    <a:pt x="598311" y="95046"/>
                  </a:lnTo>
                  <a:lnTo>
                    <a:pt x="598157" y="95110"/>
                  </a:lnTo>
                  <a:close/>
                </a:path>
                <a:path w="2016125" h="1889125">
                  <a:moveTo>
                    <a:pt x="576249" y="104686"/>
                  </a:moveTo>
                  <a:lnTo>
                    <a:pt x="576376" y="104622"/>
                  </a:lnTo>
                  <a:lnTo>
                    <a:pt x="576249" y="104686"/>
                  </a:lnTo>
                  <a:close/>
                </a:path>
                <a:path w="2016125" h="1889125">
                  <a:moveTo>
                    <a:pt x="637666" y="79375"/>
                  </a:moveTo>
                  <a:lnTo>
                    <a:pt x="633133" y="67525"/>
                  </a:lnTo>
                  <a:lnTo>
                    <a:pt x="638479" y="65468"/>
                  </a:lnTo>
                  <a:lnTo>
                    <a:pt x="661504" y="57277"/>
                  </a:lnTo>
                  <a:lnTo>
                    <a:pt x="681380" y="50711"/>
                  </a:lnTo>
                  <a:lnTo>
                    <a:pt x="685355" y="62776"/>
                  </a:lnTo>
                  <a:lnTo>
                    <a:pt x="665709" y="69265"/>
                  </a:lnTo>
                  <a:lnTo>
                    <a:pt x="642817" y="77406"/>
                  </a:lnTo>
                  <a:lnTo>
                    <a:pt x="637666" y="79375"/>
                  </a:lnTo>
                  <a:close/>
                </a:path>
                <a:path w="2016125" h="1889125">
                  <a:moveTo>
                    <a:pt x="665556" y="69316"/>
                  </a:moveTo>
                  <a:lnTo>
                    <a:pt x="665695" y="69265"/>
                  </a:lnTo>
                  <a:lnTo>
                    <a:pt x="665556" y="69316"/>
                  </a:lnTo>
                  <a:close/>
                </a:path>
                <a:path w="2016125" h="1889125">
                  <a:moveTo>
                    <a:pt x="642908" y="77371"/>
                  </a:moveTo>
                  <a:close/>
                </a:path>
                <a:path w="2016125" h="1889125">
                  <a:moveTo>
                    <a:pt x="642817" y="77406"/>
                  </a:moveTo>
                  <a:close/>
                </a:path>
                <a:path w="2016125" h="1889125">
                  <a:moveTo>
                    <a:pt x="721563" y="51930"/>
                  </a:moveTo>
                  <a:lnTo>
                    <a:pt x="756158" y="29718"/>
                  </a:lnTo>
                  <a:lnTo>
                    <a:pt x="767613" y="27025"/>
                  </a:lnTo>
                  <a:lnTo>
                    <a:pt x="770521" y="39382"/>
                  </a:lnTo>
                  <a:lnTo>
                    <a:pt x="759065" y="42075"/>
                  </a:lnTo>
                  <a:lnTo>
                    <a:pt x="747218" y="45008"/>
                  </a:lnTo>
                  <a:lnTo>
                    <a:pt x="735365" y="48082"/>
                  </a:lnTo>
                  <a:lnTo>
                    <a:pt x="721563" y="51930"/>
                  </a:lnTo>
                  <a:close/>
                </a:path>
                <a:path w="2016125" h="1889125">
                  <a:moveTo>
                    <a:pt x="759091" y="42075"/>
                  </a:moveTo>
                  <a:close/>
                </a:path>
                <a:path w="2016125" h="1889125">
                  <a:moveTo>
                    <a:pt x="747218" y="45008"/>
                  </a:moveTo>
                  <a:close/>
                </a:path>
                <a:path w="2016125" h="1889125">
                  <a:moveTo>
                    <a:pt x="735365" y="48082"/>
                  </a:moveTo>
                  <a:close/>
                </a:path>
                <a:path w="2016125" h="1889125">
                  <a:moveTo>
                    <a:pt x="807504" y="31610"/>
                  </a:moveTo>
                  <a:lnTo>
                    <a:pt x="842048" y="12738"/>
                  </a:lnTo>
                  <a:lnTo>
                    <a:pt x="855586" y="10731"/>
                  </a:lnTo>
                  <a:lnTo>
                    <a:pt x="857313" y="23317"/>
                  </a:lnTo>
                  <a:lnTo>
                    <a:pt x="843965" y="25285"/>
                  </a:lnTo>
                  <a:lnTo>
                    <a:pt x="831675" y="27266"/>
                  </a:lnTo>
                  <a:lnTo>
                    <a:pt x="819450" y="29387"/>
                  </a:lnTo>
                  <a:lnTo>
                    <a:pt x="807504" y="31610"/>
                  </a:lnTo>
                  <a:close/>
                </a:path>
                <a:path w="2016125" h="1889125">
                  <a:moveTo>
                    <a:pt x="856297" y="23456"/>
                  </a:moveTo>
                  <a:close/>
                </a:path>
                <a:path w="2016125" h="1889125">
                  <a:moveTo>
                    <a:pt x="831710" y="27260"/>
                  </a:moveTo>
                  <a:close/>
                </a:path>
                <a:path w="2016125" h="1889125">
                  <a:moveTo>
                    <a:pt x="831675" y="27266"/>
                  </a:moveTo>
                  <a:close/>
                </a:path>
                <a:path w="2016125" h="1889125">
                  <a:moveTo>
                    <a:pt x="819450" y="29387"/>
                  </a:moveTo>
                  <a:close/>
                </a:path>
                <a:path w="2016125" h="1889125">
                  <a:moveTo>
                    <a:pt x="894905" y="18656"/>
                  </a:moveTo>
                  <a:lnTo>
                    <a:pt x="930465" y="2755"/>
                  </a:lnTo>
                  <a:lnTo>
                    <a:pt x="944549" y="1841"/>
                  </a:lnTo>
                  <a:lnTo>
                    <a:pt x="945222" y="14528"/>
                  </a:lnTo>
                  <a:lnTo>
                    <a:pt x="943990" y="14592"/>
                  </a:lnTo>
                  <a:lnTo>
                    <a:pt x="931329" y="15417"/>
                  </a:lnTo>
                  <a:lnTo>
                    <a:pt x="918705" y="16395"/>
                  </a:lnTo>
                  <a:lnTo>
                    <a:pt x="906132" y="17513"/>
                  </a:lnTo>
                  <a:lnTo>
                    <a:pt x="894905" y="18656"/>
                  </a:lnTo>
                  <a:close/>
                </a:path>
                <a:path w="2016125" h="1889125">
                  <a:moveTo>
                    <a:pt x="983068" y="12992"/>
                  </a:moveTo>
                  <a:lnTo>
                    <a:pt x="982840" y="292"/>
                  </a:lnTo>
                  <a:lnTo>
                    <a:pt x="994968" y="76"/>
                  </a:lnTo>
                  <a:lnTo>
                    <a:pt x="1007986" y="0"/>
                  </a:lnTo>
                  <a:lnTo>
                    <a:pt x="1021003" y="76"/>
                  </a:lnTo>
                  <a:lnTo>
                    <a:pt x="1033856" y="304"/>
                  </a:lnTo>
                  <a:lnTo>
                    <a:pt x="1033645" y="12700"/>
                  </a:lnTo>
                  <a:lnTo>
                    <a:pt x="1007948" y="12700"/>
                  </a:lnTo>
                  <a:lnTo>
                    <a:pt x="995083" y="12776"/>
                  </a:lnTo>
                  <a:lnTo>
                    <a:pt x="983068" y="12992"/>
                  </a:lnTo>
                  <a:close/>
                </a:path>
                <a:path w="2016125" h="1889125">
                  <a:moveTo>
                    <a:pt x="1007986" y="12700"/>
                  </a:moveTo>
                  <a:close/>
                </a:path>
                <a:path w="2016125" h="1889125">
                  <a:moveTo>
                    <a:pt x="1033640" y="13004"/>
                  </a:moveTo>
                  <a:lnTo>
                    <a:pt x="1020826" y="12776"/>
                  </a:lnTo>
                  <a:lnTo>
                    <a:pt x="1007986" y="12700"/>
                  </a:lnTo>
                  <a:lnTo>
                    <a:pt x="1033645" y="12700"/>
                  </a:lnTo>
                  <a:lnTo>
                    <a:pt x="1033640" y="13004"/>
                  </a:lnTo>
                  <a:close/>
                </a:path>
                <a:path w="2016125" h="1889125">
                  <a:moveTo>
                    <a:pt x="1121803" y="18732"/>
                  </a:moveTo>
                  <a:lnTo>
                    <a:pt x="1109764" y="17513"/>
                  </a:lnTo>
                  <a:lnTo>
                    <a:pt x="1097191" y="16395"/>
                  </a:lnTo>
                  <a:lnTo>
                    <a:pt x="1084567" y="15417"/>
                  </a:lnTo>
                  <a:lnTo>
                    <a:pt x="1071905" y="14592"/>
                  </a:lnTo>
                  <a:lnTo>
                    <a:pt x="1071473" y="14566"/>
                  </a:lnTo>
                  <a:lnTo>
                    <a:pt x="1072159" y="1879"/>
                  </a:lnTo>
                  <a:lnTo>
                    <a:pt x="1085507" y="2755"/>
                  </a:lnTo>
                  <a:lnTo>
                    <a:pt x="1098283" y="3733"/>
                  </a:lnTo>
                  <a:lnTo>
                    <a:pt x="1111008" y="4876"/>
                  </a:lnTo>
                  <a:lnTo>
                    <a:pt x="1123073" y="6096"/>
                  </a:lnTo>
                  <a:lnTo>
                    <a:pt x="1121803" y="18732"/>
                  </a:lnTo>
                  <a:close/>
                </a:path>
                <a:path w="2016125" h="1889125">
                  <a:moveTo>
                    <a:pt x="1209992" y="27266"/>
                  </a:moveTo>
                  <a:lnTo>
                    <a:pt x="1184224" y="27254"/>
                  </a:lnTo>
                  <a:lnTo>
                    <a:pt x="1171930" y="25285"/>
                  </a:lnTo>
                  <a:lnTo>
                    <a:pt x="1159383" y="23406"/>
                  </a:lnTo>
                  <a:lnTo>
                    <a:pt x="1161110" y="10833"/>
                  </a:lnTo>
                  <a:lnTo>
                    <a:pt x="1173924" y="12738"/>
                  </a:lnTo>
                  <a:lnTo>
                    <a:pt x="1186357" y="14744"/>
                  </a:lnTo>
                  <a:lnTo>
                    <a:pt x="1198740" y="16891"/>
                  </a:lnTo>
                  <a:lnTo>
                    <a:pt x="1211579" y="19278"/>
                  </a:lnTo>
                  <a:lnTo>
                    <a:pt x="1209992" y="27266"/>
                  </a:lnTo>
                  <a:close/>
                </a:path>
                <a:path w="2016125" h="1889125">
                  <a:moveTo>
                    <a:pt x="1209570" y="29387"/>
                  </a:moveTo>
                  <a:lnTo>
                    <a:pt x="1196457" y="29375"/>
                  </a:lnTo>
                  <a:lnTo>
                    <a:pt x="1184261" y="27260"/>
                  </a:lnTo>
                  <a:lnTo>
                    <a:pt x="1209992" y="27266"/>
                  </a:lnTo>
                  <a:lnTo>
                    <a:pt x="1209570" y="29387"/>
                  </a:lnTo>
                  <a:close/>
                </a:path>
                <a:path w="2016125" h="1889125">
                  <a:moveTo>
                    <a:pt x="1209121" y="31648"/>
                  </a:moveTo>
                  <a:lnTo>
                    <a:pt x="1208641" y="31635"/>
                  </a:lnTo>
                  <a:lnTo>
                    <a:pt x="1196454" y="29375"/>
                  </a:lnTo>
                  <a:lnTo>
                    <a:pt x="1209570" y="29387"/>
                  </a:lnTo>
                  <a:lnTo>
                    <a:pt x="1209121" y="31648"/>
                  </a:lnTo>
                  <a:close/>
                </a:path>
                <a:path w="2016125" h="1889125">
                  <a:moveTo>
                    <a:pt x="1209103" y="31737"/>
                  </a:moveTo>
                  <a:lnTo>
                    <a:pt x="1208633" y="31635"/>
                  </a:lnTo>
                  <a:lnTo>
                    <a:pt x="1209121" y="31648"/>
                  </a:lnTo>
                  <a:close/>
                </a:path>
                <a:path w="2016125" h="1889125">
                  <a:moveTo>
                    <a:pt x="1297094" y="45008"/>
                  </a:moveTo>
                  <a:lnTo>
                    <a:pt x="1268729" y="44996"/>
                  </a:lnTo>
                  <a:lnTo>
                    <a:pt x="1256804" y="42049"/>
                  </a:lnTo>
                  <a:lnTo>
                    <a:pt x="1246162" y="39560"/>
                  </a:lnTo>
                  <a:lnTo>
                    <a:pt x="1249070" y="27190"/>
                  </a:lnTo>
                  <a:lnTo>
                    <a:pt x="1259814" y="29718"/>
                  </a:lnTo>
                  <a:lnTo>
                    <a:pt x="1271866" y="32689"/>
                  </a:lnTo>
                  <a:lnTo>
                    <a:pt x="1283868" y="35814"/>
                  </a:lnTo>
                  <a:lnTo>
                    <a:pt x="1298524" y="39890"/>
                  </a:lnTo>
                  <a:lnTo>
                    <a:pt x="1297094" y="45008"/>
                  </a:lnTo>
                  <a:close/>
                </a:path>
                <a:path w="2016125" h="1889125">
                  <a:moveTo>
                    <a:pt x="1296236" y="48082"/>
                  </a:moveTo>
                  <a:lnTo>
                    <a:pt x="1280617" y="48082"/>
                  </a:lnTo>
                  <a:lnTo>
                    <a:pt x="1268704" y="44996"/>
                  </a:lnTo>
                  <a:lnTo>
                    <a:pt x="1297094" y="45008"/>
                  </a:lnTo>
                  <a:lnTo>
                    <a:pt x="1296236" y="48082"/>
                  </a:lnTo>
                  <a:close/>
                </a:path>
                <a:path w="2016125" h="1889125">
                  <a:moveTo>
                    <a:pt x="1295107" y="52120"/>
                  </a:moveTo>
                  <a:lnTo>
                    <a:pt x="1280515" y="48056"/>
                  </a:lnTo>
                  <a:lnTo>
                    <a:pt x="1296236" y="48082"/>
                  </a:lnTo>
                  <a:lnTo>
                    <a:pt x="1295107" y="52120"/>
                  </a:lnTo>
                  <a:close/>
                </a:path>
                <a:path w="2016125" h="1889125">
                  <a:moveTo>
                    <a:pt x="1379845" y="77406"/>
                  </a:moveTo>
                  <a:lnTo>
                    <a:pt x="1373162" y="77406"/>
                  </a:lnTo>
                  <a:lnTo>
                    <a:pt x="1350276" y="69265"/>
                  </a:lnTo>
                  <a:lnTo>
                    <a:pt x="1331315" y="63004"/>
                  </a:lnTo>
                  <a:lnTo>
                    <a:pt x="1335290" y="50952"/>
                  </a:lnTo>
                  <a:lnTo>
                    <a:pt x="1354467" y="57277"/>
                  </a:lnTo>
                  <a:lnTo>
                    <a:pt x="1377492" y="65468"/>
                  </a:lnTo>
                  <a:lnTo>
                    <a:pt x="1383525" y="67779"/>
                  </a:lnTo>
                  <a:lnTo>
                    <a:pt x="1379845" y="77406"/>
                  </a:lnTo>
                  <a:close/>
                </a:path>
                <a:path w="2016125" h="1889125">
                  <a:moveTo>
                    <a:pt x="1378991" y="79641"/>
                  </a:moveTo>
                  <a:lnTo>
                    <a:pt x="1373062" y="77371"/>
                  </a:lnTo>
                  <a:lnTo>
                    <a:pt x="1379845" y="77406"/>
                  </a:lnTo>
                  <a:lnTo>
                    <a:pt x="1378991" y="79641"/>
                  </a:lnTo>
                  <a:close/>
                </a:path>
                <a:path w="2016125" h="1889125">
                  <a:moveTo>
                    <a:pt x="1460347" y="114287"/>
                  </a:moveTo>
                  <a:lnTo>
                    <a:pt x="1439595" y="104622"/>
                  </a:lnTo>
                  <a:lnTo>
                    <a:pt x="1417688" y="95046"/>
                  </a:lnTo>
                  <a:lnTo>
                    <a:pt x="1414259" y="93649"/>
                  </a:lnTo>
                  <a:lnTo>
                    <a:pt x="1419072" y="81889"/>
                  </a:lnTo>
                  <a:lnTo>
                    <a:pt x="1422704" y="83375"/>
                  </a:lnTo>
                  <a:lnTo>
                    <a:pt x="1444878" y="93078"/>
                  </a:lnTo>
                  <a:lnTo>
                    <a:pt x="1465706" y="102768"/>
                  </a:lnTo>
                  <a:lnTo>
                    <a:pt x="1460347" y="114287"/>
                  </a:lnTo>
                  <a:close/>
                </a:path>
                <a:path w="2016125" h="1889125">
                  <a:moveTo>
                    <a:pt x="1529865" y="136283"/>
                  </a:moveTo>
                  <a:lnTo>
                    <a:pt x="1503654" y="136283"/>
                  </a:lnTo>
                  <a:lnTo>
                    <a:pt x="1494104" y="131279"/>
                  </a:lnTo>
                  <a:lnTo>
                    <a:pt x="1499997" y="120027"/>
                  </a:lnTo>
                  <a:lnTo>
                    <a:pt x="1509610" y="125056"/>
                  </a:lnTo>
                  <a:lnTo>
                    <a:pt x="1529865" y="136283"/>
                  </a:lnTo>
                  <a:close/>
                </a:path>
                <a:path w="2016125" h="1889125">
                  <a:moveTo>
                    <a:pt x="1538224" y="155854"/>
                  </a:moveTo>
                  <a:lnTo>
                    <a:pt x="1524203" y="147662"/>
                  </a:lnTo>
                  <a:lnTo>
                    <a:pt x="1503614" y="136262"/>
                  </a:lnTo>
                  <a:lnTo>
                    <a:pt x="1529865" y="136283"/>
                  </a:lnTo>
                  <a:lnTo>
                    <a:pt x="1530553" y="136664"/>
                  </a:lnTo>
                  <a:lnTo>
                    <a:pt x="1544637" y="144894"/>
                  </a:lnTo>
                  <a:lnTo>
                    <a:pt x="1538224" y="155854"/>
                  </a:lnTo>
                  <a:close/>
                </a:path>
                <a:path w="2016125" h="1889125">
                  <a:moveTo>
                    <a:pt x="1612176" y="204038"/>
                  </a:moveTo>
                  <a:lnTo>
                    <a:pt x="1603628" y="197891"/>
                  </a:lnTo>
                  <a:lnTo>
                    <a:pt x="1584286" y="184683"/>
                  </a:lnTo>
                  <a:lnTo>
                    <a:pt x="1570405" y="175679"/>
                  </a:lnTo>
                  <a:lnTo>
                    <a:pt x="1577327" y="165023"/>
                  </a:lnTo>
                  <a:lnTo>
                    <a:pt x="1591386" y="174155"/>
                  </a:lnTo>
                  <a:lnTo>
                    <a:pt x="1610969" y="187540"/>
                  </a:lnTo>
                  <a:lnTo>
                    <a:pt x="1619592" y="193725"/>
                  </a:lnTo>
                  <a:lnTo>
                    <a:pt x="1612176" y="204038"/>
                  </a:lnTo>
                  <a:close/>
                </a:path>
                <a:path w="2016125" h="1889125">
                  <a:moveTo>
                    <a:pt x="1681594" y="258572"/>
                  </a:moveTo>
                  <a:lnTo>
                    <a:pt x="1677339" y="254863"/>
                  </a:lnTo>
                  <a:lnTo>
                    <a:pt x="1659470" y="240017"/>
                  </a:lnTo>
                  <a:lnTo>
                    <a:pt x="1642516" y="226593"/>
                  </a:lnTo>
                  <a:lnTo>
                    <a:pt x="1650403" y="216636"/>
                  </a:lnTo>
                  <a:lnTo>
                    <a:pt x="1667535" y="230200"/>
                  </a:lnTo>
                  <a:lnTo>
                    <a:pt x="1685632" y="245249"/>
                  </a:lnTo>
                  <a:lnTo>
                    <a:pt x="1689938" y="248996"/>
                  </a:lnTo>
                  <a:lnTo>
                    <a:pt x="1681594" y="258572"/>
                  </a:lnTo>
                  <a:close/>
                </a:path>
                <a:path w="2016125" h="1889125">
                  <a:moveTo>
                    <a:pt x="1730357" y="285826"/>
                  </a:moveTo>
                  <a:lnTo>
                    <a:pt x="1712023" y="285826"/>
                  </a:lnTo>
                  <a:lnTo>
                    <a:pt x="1709877" y="283870"/>
                  </a:lnTo>
                  <a:lnTo>
                    <a:pt x="1718449" y="274497"/>
                  </a:lnTo>
                  <a:lnTo>
                    <a:pt x="1720646" y="276517"/>
                  </a:lnTo>
                  <a:lnTo>
                    <a:pt x="1730357" y="285826"/>
                  </a:lnTo>
                  <a:close/>
                </a:path>
                <a:path w="2016125" h="1889125">
                  <a:moveTo>
                    <a:pt x="1746600" y="301828"/>
                  </a:moveTo>
                  <a:lnTo>
                    <a:pt x="1728698" y="301828"/>
                  </a:lnTo>
                  <a:lnTo>
                    <a:pt x="1711909" y="285724"/>
                  </a:lnTo>
                  <a:lnTo>
                    <a:pt x="1730357" y="285826"/>
                  </a:lnTo>
                  <a:lnTo>
                    <a:pt x="1737550" y="292722"/>
                  </a:lnTo>
                  <a:lnTo>
                    <a:pt x="1746600" y="301828"/>
                  </a:lnTo>
                  <a:close/>
                </a:path>
                <a:path w="2016125" h="1889125">
                  <a:moveTo>
                    <a:pt x="1745818" y="319112"/>
                  </a:moveTo>
                  <a:lnTo>
                    <a:pt x="1744865" y="318096"/>
                  </a:lnTo>
                  <a:lnTo>
                    <a:pt x="1728683" y="301813"/>
                  </a:lnTo>
                  <a:lnTo>
                    <a:pt x="1746600" y="301828"/>
                  </a:lnTo>
                  <a:lnTo>
                    <a:pt x="1754035" y="309308"/>
                  </a:lnTo>
                  <a:lnTo>
                    <a:pt x="1755038" y="310375"/>
                  </a:lnTo>
                  <a:lnTo>
                    <a:pt x="1745818" y="319112"/>
                  </a:lnTo>
                  <a:close/>
                </a:path>
                <a:path w="2016125" h="1889125">
                  <a:moveTo>
                    <a:pt x="1792994" y="352031"/>
                  </a:moveTo>
                  <a:lnTo>
                    <a:pt x="1776247" y="352031"/>
                  </a:lnTo>
                  <a:lnTo>
                    <a:pt x="1771637" y="346925"/>
                  </a:lnTo>
                  <a:lnTo>
                    <a:pt x="1781060" y="338416"/>
                  </a:lnTo>
                  <a:lnTo>
                    <a:pt x="1785721" y="343573"/>
                  </a:lnTo>
                  <a:lnTo>
                    <a:pt x="1792994" y="352031"/>
                  </a:lnTo>
                  <a:close/>
                </a:path>
                <a:path w="2016125" h="1889125">
                  <a:moveTo>
                    <a:pt x="1804289" y="385419"/>
                  </a:moveTo>
                  <a:lnTo>
                    <a:pt x="1791131" y="369341"/>
                  </a:lnTo>
                  <a:lnTo>
                    <a:pt x="1776177" y="351954"/>
                  </a:lnTo>
                  <a:lnTo>
                    <a:pt x="1792994" y="352031"/>
                  </a:lnTo>
                  <a:lnTo>
                    <a:pt x="1800910" y="361238"/>
                  </a:lnTo>
                  <a:lnTo>
                    <a:pt x="1814118" y="377380"/>
                  </a:lnTo>
                  <a:lnTo>
                    <a:pt x="1804289" y="385419"/>
                  </a:lnTo>
                  <a:close/>
                </a:path>
                <a:path w="2016125" h="1889125">
                  <a:moveTo>
                    <a:pt x="1856193" y="456793"/>
                  </a:moveTo>
                  <a:lnTo>
                    <a:pt x="1846605" y="442391"/>
                  </a:lnTo>
                  <a:lnTo>
                    <a:pt x="1833422" y="423646"/>
                  </a:lnTo>
                  <a:lnTo>
                    <a:pt x="1827314" y="415391"/>
                  </a:lnTo>
                  <a:lnTo>
                    <a:pt x="1837524" y="407835"/>
                  </a:lnTo>
                  <a:lnTo>
                    <a:pt x="1843773" y="416280"/>
                  </a:lnTo>
                  <a:lnTo>
                    <a:pt x="1857133" y="435292"/>
                  </a:lnTo>
                  <a:lnTo>
                    <a:pt x="1866760" y="449745"/>
                  </a:lnTo>
                  <a:lnTo>
                    <a:pt x="1856193" y="456793"/>
                  </a:lnTo>
                  <a:close/>
                </a:path>
                <a:path w="2016125" h="1889125">
                  <a:moveTo>
                    <a:pt x="1908961" y="520560"/>
                  </a:moveTo>
                  <a:lnTo>
                    <a:pt x="1894573" y="520560"/>
                  </a:lnTo>
                  <a:lnTo>
                    <a:pt x="1883270" y="500468"/>
                  </a:lnTo>
                  <a:lnTo>
                    <a:pt x="1876285" y="488784"/>
                  </a:lnTo>
                  <a:lnTo>
                    <a:pt x="1887194" y="482269"/>
                  </a:lnTo>
                  <a:lnTo>
                    <a:pt x="1894293" y="494169"/>
                  </a:lnTo>
                  <a:lnTo>
                    <a:pt x="1905685" y="514388"/>
                  </a:lnTo>
                  <a:lnTo>
                    <a:pt x="1908961" y="520560"/>
                  </a:lnTo>
                  <a:close/>
                </a:path>
                <a:path w="2016125" h="1889125">
                  <a:moveTo>
                    <a:pt x="1901050" y="532765"/>
                  </a:moveTo>
                  <a:lnTo>
                    <a:pt x="1894537" y="520496"/>
                  </a:lnTo>
                  <a:lnTo>
                    <a:pt x="1908961" y="520560"/>
                  </a:lnTo>
                  <a:lnTo>
                    <a:pt x="1912277" y="526808"/>
                  </a:lnTo>
                  <a:lnTo>
                    <a:pt x="1901050" y="532765"/>
                  </a:lnTo>
                  <a:close/>
                </a:path>
                <a:path w="2016125" h="1889125">
                  <a:moveTo>
                    <a:pt x="1939074" y="582053"/>
                  </a:moveTo>
                  <a:lnTo>
                    <a:pt x="1925231" y="582053"/>
                  </a:lnTo>
                  <a:lnTo>
                    <a:pt x="1917979" y="566534"/>
                  </a:lnTo>
                  <a:lnTo>
                    <a:pt x="1929485" y="561162"/>
                  </a:lnTo>
                  <a:lnTo>
                    <a:pt x="1936762" y="576757"/>
                  </a:lnTo>
                  <a:lnTo>
                    <a:pt x="1939074" y="582053"/>
                  </a:lnTo>
                  <a:close/>
                </a:path>
                <a:path w="2016125" h="1889125">
                  <a:moveTo>
                    <a:pt x="1948102" y="603084"/>
                  </a:moveTo>
                  <a:lnTo>
                    <a:pt x="1934400" y="603084"/>
                  </a:lnTo>
                  <a:lnTo>
                    <a:pt x="1925154" y="581901"/>
                  </a:lnTo>
                  <a:lnTo>
                    <a:pt x="1925231" y="582053"/>
                  </a:lnTo>
                  <a:lnTo>
                    <a:pt x="1939074" y="582053"/>
                  </a:lnTo>
                  <a:lnTo>
                    <a:pt x="1946071" y="598081"/>
                  </a:lnTo>
                  <a:lnTo>
                    <a:pt x="1948102" y="603084"/>
                  </a:lnTo>
                  <a:close/>
                </a:path>
                <a:path w="2016125" h="1889125">
                  <a:moveTo>
                    <a:pt x="1938299" y="612724"/>
                  </a:moveTo>
                  <a:lnTo>
                    <a:pt x="1934375" y="603027"/>
                  </a:lnTo>
                  <a:lnTo>
                    <a:pt x="1948102" y="603084"/>
                  </a:lnTo>
                  <a:lnTo>
                    <a:pt x="1950072" y="607936"/>
                  </a:lnTo>
                  <a:lnTo>
                    <a:pt x="1938299" y="612724"/>
                  </a:lnTo>
                  <a:close/>
                </a:path>
                <a:path w="2016125" h="1889125">
                  <a:moveTo>
                    <a:pt x="1972017" y="667651"/>
                  </a:moveTo>
                  <a:lnTo>
                    <a:pt x="1958670" y="667651"/>
                  </a:lnTo>
                  <a:lnTo>
                    <a:pt x="1951850" y="647979"/>
                  </a:lnTo>
                  <a:lnTo>
                    <a:pt x="1963839" y="643813"/>
                  </a:lnTo>
                  <a:lnTo>
                    <a:pt x="1970684" y="663549"/>
                  </a:lnTo>
                  <a:lnTo>
                    <a:pt x="1972017" y="667651"/>
                  </a:lnTo>
                  <a:close/>
                </a:path>
                <a:path w="2016125" h="1889125">
                  <a:moveTo>
                    <a:pt x="1975508" y="678573"/>
                  </a:moveTo>
                  <a:lnTo>
                    <a:pt x="1962213" y="678573"/>
                  </a:lnTo>
                  <a:lnTo>
                    <a:pt x="1958619" y="667524"/>
                  </a:lnTo>
                  <a:lnTo>
                    <a:pt x="1972017" y="667651"/>
                  </a:lnTo>
                  <a:lnTo>
                    <a:pt x="1974303" y="674687"/>
                  </a:lnTo>
                  <a:lnTo>
                    <a:pt x="1975508" y="678573"/>
                  </a:lnTo>
                  <a:close/>
                </a:path>
                <a:path w="2016125" h="1889125">
                  <a:moveTo>
                    <a:pt x="1978875" y="689597"/>
                  </a:moveTo>
                  <a:lnTo>
                    <a:pt x="1965629" y="689597"/>
                  </a:lnTo>
                  <a:lnTo>
                    <a:pt x="1962188" y="678497"/>
                  </a:lnTo>
                  <a:lnTo>
                    <a:pt x="1975508" y="678573"/>
                  </a:lnTo>
                  <a:lnTo>
                    <a:pt x="1977771" y="685876"/>
                  </a:lnTo>
                  <a:lnTo>
                    <a:pt x="1978875" y="689597"/>
                  </a:lnTo>
                  <a:close/>
                </a:path>
                <a:path w="2016125" h="1889125">
                  <a:moveTo>
                    <a:pt x="1967522" y="695985"/>
                  </a:moveTo>
                  <a:lnTo>
                    <a:pt x="1965604" y="689521"/>
                  </a:lnTo>
                  <a:lnTo>
                    <a:pt x="1978875" y="689597"/>
                  </a:lnTo>
                  <a:lnTo>
                    <a:pt x="1979701" y="692378"/>
                  </a:lnTo>
                  <a:lnTo>
                    <a:pt x="1967522" y="695985"/>
                  </a:lnTo>
                  <a:close/>
                </a:path>
                <a:path w="2016125" h="1889125">
                  <a:moveTo>
                    <a:pt x="1990952" y="734237"/>
                  </a:moveTo>
                  <a:lnTo>
                    <a:pt x="1977898" y="734237"/>
                  </a:lnTo>
                  <a:lnTo>
                    <a:pt x="1977453" y="732497"/>
                  </a:lnTo>
                  <a:lnTo>
                    <a:pt x="1989759" y="729386"/>
                  </a:lnTo>
                  <a:lnTo>
                    <a:pt x="1990216" y="731164"/>
                  </a:lnTo>
                  <a:lnTo>
                    <a:pt x="1990952" y="734237"/>
                  </a:lnTo>
                  <a:close/>
                </a:path>
                <a:path w="2016125" h="1889125">
                  <a:moveTo>
                    <a:pt x="1996135" y="756881"/>
                  </a:moveTo>
                  <a:lnTo>
                    <a:pt x="1983155" y="756881"/>
                  </a:lnTo>
                  <a:lnTo>
                    <a:pt x="1980577" y="745451"/>
                  </a:lnTo>
                  <a:lnTo>
                    <a:pt x="1977872" y="734161"/>
                  </a:lnTo>
                  <a:lnTo>
                    <a:pt x="1990952" y="734237"/>
                  </a:lnTo>
                  <a:lnTo>
                    <a:pt x="1992960" y="742619"/>
                  </a:lnTo>
                  <a:lnTo>
                    <a:pt x="1995551" y="754126"/>
                  </a:lnTo>
                  <a:lnTo>
                    <a:pt x="1996135" y="756881"/>
                  </a:lnTo>
                  <a:close/>
                </a:path>
                <a:path w="2016125" h="1889125">
                  <a:moveTo>
                    <a:pt x="1999024" y="779716"/>
                  </a:moveTo>
                  <a:lnTo>
                    <a:pt x="1987829" y="779716"/>
                  </a:lnTo>
                  <a:lnTo>
                    <a:pt x="1985543" y="768184"/>
                  </a:lnTo>
                  <a:lnTo>
                    <a:pt x="1983130" y="756793"/>
                  </a:lnTo>
                  <a:lnTo>
                    <a:pt x="1996135" y="756881"/>
                  </a:lnTo>
                  <a:lnTo>
                    <a:pt x="1998002" y="765683"/>
                  </a:lnTo>
                  <a:lnTo>
                    <a:pt x="2000288" y="777290"/>
                  </a:lnTo>
                  <a:lnTo>
                    <a:pt x="2000681" y="779411"/>
                  </a:lnTo>
                  <a:lnTo>
                    <a:pt x="1999024" y="779716"/>
                  </a:lnTo>
                  <a:close/>
                </a:path>
                <a:path w="2016125" h="1889125">
                  <a:moveTo>
                    <a:pt x="1988185" y="781710"/>
                  </a:moveTo>
                  <a:lnTo>
                    <a:pt x="1987803" y="779627"/>
                  </a:lnTo>
                  <a:lnTo>
                    <a:pt x="1999024" y="779716"/>
                  </a:lnTo>
                  <a:lnTo>
                    <a:pt x="1988185" y="781710"/>
                  </a:lnTo>
                  <a:close/>
                </a:path>
                <a:path w="2016125" h="1889125">
                  <a:moveTo>
                    <a:pt x="2008171" y="825969"/>
                  </a:moveTo>
                  <a:lnTo>
                    <a:pt x="1995360" y="825969"/>
                  </a:lnTo>
                  <a:lnTo>
                    <a:pt x="1994382" y="819048"/>
                  </a:lnTo>
                  <a:lnTo>
                    <a:pt x="2006955" y="817257"/>
                  </a:lnTo>
                  <a:lnTo>
                    <a:pt x="2007946" y="824217"/>
                  </a:lnTo>
                  <a:lnTo>
                    <a:pt x="2008171" y="825969"/>
                  </a:lnTo>
                  <a:close/>
                </a:path>
                <a:path w="2016125" h="1889125">
                  <a:moveTo>
                    <a:pt x="2009651" y="837641"/>
                  </a:moveTo>
                  <a:lnTo>
                    <a:pt x="1996871" y="837641"/>
                  </a:lnTo>
                  <a:lnTo>
                    <a:pt x="1995347" y="825881"/>
                  </a:lnTo>
                  <a:lnTo>
                    <a:pt x="2008171" y="825969"/>
                  </a:lnTo>
                  <a:lnTo>
                    <a:pt x="2009470" y="836066"/>
                  </a:lnTo>
                  <a:lnTo>
                    <a:pt x="2009651" y="837641"/>
                  </a:lnTo>
                  <a:close/>
                </a:path>
                <a:path w="2016125" h="1889125">
                  <a:moveTo>
                    <a:pt x="2010984" y="849363"/>
                  </a:moveTo>
                  <a:lnTo>
                    <a:pt x="1998217" y="849363"/>
                  </a:lnTo>
                  <a:lnTo>
                    <a:pt x="1996859" y="837552"/>
                  </a:lnTo>
                  <a:lnTo>
                    <a:pt x="2009651" y="837641"/>
                  </a:lnTo>
                  <a:lnTo>
                    <a:pt x="2010841" y="847953"/>
                  </a:lnTo>
                  <a:lnTo>
                    <a:pt x="2010984" y="849363"/>
                  </a:lnTo>
                  <a:close/>
                </a:path>
                <a:path w="2016125" h="1889125">
                  <a:moveTo>
                    <a:pt x="2000123" y="869162"/>
                  </a:moveTo>
                  <a:lnTo>
                    <a:pt x="1999411" y="861047"/>
                  </a:lnTo>
                  <a:lnTo>
                    <a:pt x="1998205" y="849274"/>
                  </a:lnTo>
                  <a:lnTo>
                    <a:pt x="2010984" y="849363"/>
                  </a:lnTo>
                  <a:lnTo>
                    <a:pt x="2012048" y="859891"/>
                  </a:lnTo>
                  <a:lnTo>
                    <a:pt x="2012772" y="868057"/>
                  </a:lnTo>
                  <a:lnTo>
                    <a:pt x="2000123" y="869162"/>
                  </a:lnTo>
                  <a:close/>
                </a:path>
                <a:path w="2016125" h="1889125">
                  <a:moveTo>
                    <a:pt x="1999411" y="861123"/>
                  </a:moveTo>
                  <a:close/>
                </a:path>
                <a:path w="2016125" h="1889125">
                  <a:moveTo>
                    <a:pt x="2015330" y="908596"/>
                  </a:moveTo>
                  <a:lnTo>
                    <a:pt x="2002624" y="908596"/>
                  </a:lnTo>
                  <a:lnTo>
                    <a:pt x="2002536" y="906932"/>
                  </a:lnTo>
                  <a:lnTo>
                    <a:pt x="2015223" y="906335"/>
                  </a:lnTo>
                  <a:lnTo>
                    <a:pt x="2015330" y="908596"/>
                  </a:lnTo>
                  <a:close/>
                </a:path>
                <a:path w="2016125" h="1889125">
                  <a:moveTo>
                    <a:pt x="2015726" y="920559"/>
                  </a:moveTo>
                  <a:lnTo>
                    <a:pt x="2003031" y="920559"/>
                  </a:lnTo>
                  <a:lnTo>
                    <a:pt x="2002612" y="908507"/>
                  </a:lnTo>
                  <a:lnTo>
                    <a:pt x="2015330" y="908596"/>
                  </a:lnTo>
                  <a:lnTo>
                    <a:pt x="2015726" y="920559"/>
                  </a:lnTo>
                  <a:close/>
                </a:path>
                <a:path w="2016125" h="1889125">
                  <a:moveTo>
                    <a:pt x="2016048" y="944600"/>
                  </a:moveTo>
                  <a:lnTo>
                    <a:pt x="2003348" y="944600"/>
                  </a:lnTo>
                  <a:lnTo>
                    <a:pt x="2003268" y="932345"/>
                  </a:lnTo>
                  <a:lnTo>
                    <a:pt x="2003018" y="920470"/>
                  </a:lnTo>
                  <a:lnTo>
                    <a:pt x="2015726" y="920559"/>
                  </a:lnTo>
                  <a:lnTo>
                    <a:pt x="2015959" y="932345"/>
                  </a:lnTo>
                  <a:lnTo>
                    <a:pt x="2016048" y="944600"/>
                  </a:lnTo>
                  <a:close/>
                </a:path>
                <a:path w="2016125" h="1889125">
                  <a:moveTo>
                    <a:pt x="2003272" y="932561"/>
                  </a:moveTo>
                  <a:close/>
                </a:path>
                <a:path w="2016125" h="1889125">
                  <a:moveTo>
                    <a:pt x="2015954" y="956640"/>
                  </a:moveTo>
                  <a:lnTo>
                    <a:pt x="2003272" y="956640"/>
                  </a:lnTo>
                  <a:lnTo>
                    <a:pt x="2003348" y="944562"/>
                  </a:lnTo>
                  <a:lnTo>
                    <a:pt x="2016048" y="944600"/>
                  </a:lnTo>
                  <a:lnTo>
                    <a:pt x="2015954" y="956640"/>
                  </a:lnTo>
                  <a:close/>
                </a:path>
                <a:path w="2016125" h="1889125">
                  <a:moveTo>
                    <a:pt x="2015947" y="957541"/>
                  </a:moveTo>
                  <a:lnTo>
                    <a:pt x="2003247" y="957287"/>
                  </a:lnTo>
                  <a:lnTo>
                    <a:pt x="2003272" y="956564"/>
                  </a:lnTo>
                  <a:lnTo>
                    <a:pt x="2015954" y="956640"/>
                  </a:lnTo>
                  <a:lnTo>
                    <a:pt x="2015947" y="957541"/>
                  </a:lnTo>
                  <a:close/>
                </a:path>
                <a:path w="2016125" h="1889125">
                  <a:moveTo>
                    <a:pt x="2014053" y="1004430"/>
                  </a:moveTo>
                  <a:lnTo>
                    <a:pt x="2001329" y="1004430"/>
                  </a:lnTo>
                  <a:lnTo>
                    <a:pt x="2001901" y="995108"/>
                  </a:lnTo>
                  <a:lnTo>
                    <a:pt x="2014575" y="995870"/>
                  </a:lnTo>
                  <a:lnTo>
                    <a:pt x="2014053" y="1004430"/>
                  </a:lnTo>
                  <a:close/>
                </a:path>
                <a:path w="2016125" h="1889125">
                  <a:moveTo>
                    <a:pt x="2012150" y="1028077"/>
                  </a:moveTo>
                  <a:lnTo>
                    <a:pt x="1999411" y="1028077"/>
                  </a:lnTo>
                  <a:lnTo>
                    <a:pt x="2000453" y="1016190"/>
                  </a:lnTo>
                  <a:lnTo>
                    <a:pt x="2001329" y="1004341"/>
                  </a:lnTo>
                  <a:lnTo>
                    <a:pt x="2014053" y="1004430"/>
                  </a:lnTo>
                  <a:lnTo>
                    <a:pt x="2013102" y="1017257"/>
                  </a:lnTo>
                  <a:lnTo>
                    <a:pt x="2012150" y="1028077"/>
                  </a:lnTo>
                  <a:close/>
                </a:path>
                <a:path w="2016125" h="1889125">
                  <a:moveTo>
                    <a:pt x="2000440" y="1016279"/>
                  </a:moveTo>
                  <a:close/>
                </a:path>
                <a:path w="2016125" h="1889125">
                  <a:moveTo>
                    <a:pt x="2010194" y="1046822"/>
                  </a:moveTo>
                  <a:lnTo>
                    <a:pt x="1997570" y="1045375"/>
                  </a:lnTo>
                  <a:lnTo>
                    <a:pt x="1998217" y="1039761"/>
                  </a:lnTo>
                  <a:lnTo>
                    <a:pt x="1999411" y="1028001"/>
                  </a:lnTo>
                  <a:lnTo>
                    <a:pt x="2012150" y="1028077"/>
                  </a:lnTo>
                  <a:lnTo>
                    <a:pt x="2012048" y="1029233"/>
                  </a:lnTo>
                  <a:lnTo>
                    <a:pt x="2010841" y="1041171"/>
                  </a:lnTo>
                  <a:lnTo>
                    <a:pt x="2010194" y="1046822"/>
                  </a:lnTo>
                  <a:close/>
                </a:path>
                <a:path w="2016125" h="1889125">
                  <a:moveTo>
                    <a:pt x="1998205" y="1039850"/>
                  </a:moveTo>
                  <a:close/>
                </a:path>
                <a:path w="2016125" h="1889125">
                  <a:moveTo>
                    <a:pt x="2004735" y="1086459"/>
                  </a:moveTo>
                  <a:lnTo>
                    <a:pt x="1991880" y="1086459"/>
                  </a:lnTo>
                  <a:lnTo>
                    <a:pt x="1992439" y="1082865"/>
                  </a:lnTo>
                  <a:lnTo>
                    <a:pt x="2004987" y="1084821"/>
                  </a:lnTo>
                  <a:lnTo>
                    <a:pt x="2004735" y="1086459"/>
                  </a:lnTo>
                  <a:close/>
                </a:path>
                <a:path w="2016125" h="1889125">
                  <a:moveTo>
                    <a:pt x="1991883" y="1086444"/>
                  </a:moveTo>
                  <a:close/>
                </a:path>
                <a:path w="2016125" h="1889125">
                  <a:moveTo>
                    <a:pt x="2002804" y="1098003"/>
                  </a:moveTo>
                  <a:lnTo>
                    <a:pt x="1989924" y="1098003"/>
                  </a:lnTo>
                  <a:lnTo>
                    <a:pt x="1991883" y="1086444"/>
                  </a:lnTo>
                  <a:lnTo>
                    <a:pt x="2004735" y="1086459"/>
                  </a:lnTo>
                  <a:lnTo>
                    <a:pt x="2004428" y="1088466"/>
                  </a:lnTo>
                  <a:lnTo>
                    <a:pt x="2002804" y="1098003"/>
                  </a:lnTo>
                  <a:close/>
                </a:path>
                <a:path w="2016125" h="1889125">
                  <a:moveTo>
                    <a:pt x="1998494" y="1120940"/>
                  </a:moveTo>
                  <a:lnTo>
                    <a:pt x="1985543" y="1120940"/>
                  </a:lnTo>
                  <a:lnTo>
                    <a:pt x="1987829" y="1109408"/>
                  </a:lnTo>
                  <a:lnTo>
                    <a:pt x="1989937" y="1097915"/>
                  </a:lnTo>
                  <a:lnTo>
                    <a:pt x="2002804" y="1098003"/>
                  </a:lnTo>
                  <a:lnTo>
                    <a:pt x="2002434" y="1100175"/>
                  </a:lnTo>
                  <a:lnTo>
                    <a:pt x="2000288" y="1111834"/>
                  </a:lnTo>
                  <a:lnTo>
                    <a:pt x="1998494" y="1120940"/>
                  </a:lnTo>
                  <a:close/>
                </a:path>
                <a:path w="2016125" h="1889125">
                  <a:moveTo>
                    <a:pt x="1987803" y="1109497"/>
                  </a:moveTo>
                  <a:close/>
                </a:path>
                <a:path w="2016125" h="1889125">
                  <a:moveTo>
                    <a:pt x="1995512" y="1135151"/>
                  </a:moveTo>
                  <a:lnTo>
                    <a:pt x="1983130" y="1132357"/>
                  </a:lnTo>
                  <a:lnTo>
                    <a:pt x="1985556" y="1120851"/>
                  </a:lnTo>
                  <a:lnTo>
                    <a:pt x="1998494" y="1120940"/>
                  </a:lnTo>
                  <a:lnTo>
                    <a:pt x="1998002" y="1123442"/>
                  </a:lnTo>
                  <a:lnTo>
                    <a:pt x="1995512" y="1135151"/>
                  </a:lnTo>
                  <a:close/>
                </a:path>
                <a:path w="2016125" h="1889125">
                  <a:moveTo>
                    <a:pt x="1983130" y="1132332"/>
                  </a:moveTo>
                  <a:close/>
                </a:path>
                <a:path w="2016125" h="1889125">
                  <a:moveTo>
                    <a:pt x="1972017" y="1221460"/>
                  </a:moveTo>
                  <a:lnTo>
                    <a:pt x="1959940" y="1217536"/>
                  </a:lnTo>
                  <a:lnTo>
                    <a:pt x="1962213" y="1210551"/>
                  </a:lnTo>
                  <a:lnTo>
                    <a:pt x="1965629" y="1199527"/>
                  </a:lnTo>
                  <a:lnTo>
                    <a:pt x="1968919" y="1188453"/>
                  </a:lnTo>
                  <a:lnTo>
                    <a:pt x="1972055" y="1177315"/>
                  </a:lnTo>
                  <a:lnTo>
                    <a:pt x="1974240" y="1169149"/>
                  </a:lnTo>
                  <a:lnTo>
                    <a:pt x="1986508" y="1172425"/>
                  </a:lnTo>
                  <a:lnTo>
                    <a:pt x="1984286" y="1180719"/>
                  </a:lnTo>
                  <a:lnTo>
                    <a:pt x="1981098" y="1192009"/>
                  </a:lnTo>
                  <a:lnTo>
                    <a:pt x="1977771" y="1203248"/>
                  </a:lnTo>
                  <a:lnTo>
                    <a:pt x="1974303" y="1214437"/>
                  </a:lnTo>
                  <a:lnTo>
                    <a:pt x="1972017" y="1221460"/>
                  </a:lnTo>
                  <a:close/>
                </a:path>
                <a:path w="2016125" h="1889125">
                  <a:moveTo>
                    <a:pt x="1972030" y="1177391"/>
                  </a:moveTo>
                  <a:close/>
                </a:path>
                <a:path w="2016125" h="1889125">
                  <a:moveTo>
                    <a:pt x="1968893" y="1188529"/>
                  </a:moveTo>
                  <a:close/>
                </a:path>
                <a:path w="2016125" h="1889125">
                  <a:moveTo>
                    <a:pt x="1965604" y="1199603"/>
                  </a:moveTo>
                  <a:close/>
                </a:path>
                <a:path w="2016125" h="1889125">
                  <a:moveTo>
                    <a:pt x="1962188" y="1210627"/>
                  </a:moveTo>
                  <a:close/>
                </a:path>
                <a:path w="2016125" h="1889125">
                  <a:moveTo>
                    <a:pt x="1948042" y="1286192"/>
                  </a:moveTo>
                  <a:lnTo>
                    <a:pt x="1934337" y="1286192"/>
                  </a:lnTo>
                  <a:lnTo>
                    <a:pt x="1934400" y="1286040"/>
                  </a:lnTo>
                  <a:lnTo>
                    <a:pt x="1943036" y="1264767"/>
                  </a:lnTo>
                  <a:lnTo>
                    <a:pt x="1947379" y="1253197"/>
                  </a:lnTo>
                  <a:lnTo>
                    <a:pt x="1959267" y="1257668"/>
                  </a:lnTo>
                  <a:lnTo>
                    <a:pt x="1954834" y="1269466"/>
                  </a:lnTo>
                  <a:lnTo>
                    <a:pt x="1948042" y="1286192"/>
                  </a:lnTo>
                  <a:close/>
                </a:path>
                <a:path w="2016125" h="1889125">
                  <a:moveTo>
                    <a:pt x="1942973" y="1264920"/>
                  </a:moveTo>
                  <a:lnTo>
                    <a:pt x="1943030" y="1264767"/>
                  </a:lnTo>
                  <a:lnTo>
                    <a:pt x="1942973" y="1264920"/>
                  </a:lnTo>
                  <a:close/>
                </a:path>
                <a:path w="2016125" h="1889125">
                  <a:moveTo>
                    <a:pt x="1934376" y="1286094"/>
                  </a:moveTo>
                  <a:close/>
                </a:path>
                <a:path w="2016125" h="1889125">
                  <a:moveTo>
                    <a:pt x="1939975" y="1305001"/>
                  </a:moveTo>
                  <a:lnTo>
                    <a:pt x="1928342" y="1299933"/>
                  </a:lnTo>
                  <a:lnTo>
                    <a:pt x="1934376" y="1286094"/>
                  </a:lnTo>
                  <a:lnTo>
                    <a:pt x="1948042" y="1286192"/>
                  </a:lnTo>
                  <a:lnTo>
                    <a:pt x="1946071" y="1291043"/>
                  </a:lnTo>
                  <a:lnTo>
                    <a:pt x="1939975" y="1305001"/>
                  </a:lnTo>
                  <a:close/>
                </a:path>
                <a:path w="2016125" h="1889125">
                  <a:moveTo>
                    <a:pt x="1919429" y="1348486"/>
                  </a:moveTo>
                  <a:lnTo>
                    <a:pt x="1905241" y="1348486"/>
                  </a:lnTo>
                  <a:lnTo>
                    <a:pt x="1912378" y="1334160"/>
                  </a:lnTo>
                  <a:lnTo>
                    <a:pt x="1923745" y="1339824"/>
                  </a:lnTo>
                  <a:lnTo>
                    <a:pt x="1919429" y="1348486"/>
                  </a:lnTo>
                  <a:close/>
                </a:path>
                <a:path w="2016125" h="1889125">
                  <a:moveTo>
                    <a:pt x="1908886" y="1368704"/>
                  </a:moveTo>
                  <a:lnTo>
                    <a:pt x="1894497" y="1368704"/>
                  </a:lnTo>
                  <a:lnTo>
                    <a:pt x="1894573" y="1368564"/>
                  </a:lnTo>
                  <a:lnTo>
                    <a:pt x="1905304" y="1348346"/>
                  </a:lnTo>
                  <a:lnTo>
                    <a:pt x="1905241" y="1348486"/>
                  </a:lnTo>
                  <a:lnTo>
                    <a:pt x="1919429" y="1348486"/>
                  </a:lnTo>
                  <a:lnTo>
                    <a:pt x="1916569" y="1354226"/>
                  </a:lnTo>
                  <a:lnTo>
                    <a:pt x="1908886" y="1368704"/>
                  </a:lnTo>
                  <a:close/>
                </a:path>
                <a:path w="2016125" h="1889125">
                  <a:moveTo>
                    <a:pt x="1894536" y="1368630"/>
                  </a:moveTo>
                  <a:close/>
                </a:path>
                <a:path w="2016125" h="1889125">
                  <a:moveTo>
                    <a:pt x="1899881" y="1385023"/>
                  </a:moveTo>
                  <a:lnTo>
                    <a:pt x="1888820" y="1378800"/>
                  </a:lnTo>
                  <a:lnTo>
                    <a:pt x="1894536" y="1368630"/>
                  </a:lnTo>
                  <a:lnTo>
                    <a:pt x="1908886" y="1368704"/>
                  </a:lnTo>
                  <a:lnTo>
                    <a:pt x="1905685" y="1374736"/>
                  </a:lnTo>
                  <a:lnTo>
                    <a:pt x="1899881" y="1385023"/>
                  </a:lnTo>
                  <a:close/>
                </a:path>
                <a:path w="2016125" h="1889125">
                  <a:moveTo>
                    <a:pt x="1861861" y="1446733"/>
                  </a:moveTo>
                  <a:lnTo>
                    <a:pt x="1846605" y="1446733"/>
                  </a:lnTo>
                  <a:lnTo>
                    <a:pt x="1859394" y="1427543"/>
                  </a:lnTo>
                  <a:lnTo>
                    <a:pt x="1869617" y="1411338"/>
                  </a:lnTo>
                  <a:lnTo>
                    <a:pt x="1880362" y="1418107"/>
                  </a:lnTo>
                  <a:lnTo>
                    <a:pt x="1869998" y="1434515"/>
                  </a:lnTo>
                  <a:lnTo>
                    <a:pt x="1861861" y="1446733"/>
                  </a:lnTo>
                  <a:close/>
                </a:path>
                <a:path w="2016125" h="1889125">
                  <a:moveTo>
                    <a:pt x="1859305" y="1427670"/>
                  </a:moveTo>
                  <a:close/>
                </a:path>
                <a:path w="2016125" h="1889125">
                  <a:moveTo>
                    <a:pt x="1852244" y="1460792"/>
                  </a:moveTo>
                  <a:lnTo>
                    <a:pt x="1841855" y="1453489"/>
                  </a:lnTo>
                  <a:lnTo>
                    <a:pt x="1846694" y="1446593"/>
                  </a:lnTo>
                  <a:lnTo>
                    <a:pt x="1846605" y="1446733"/>
                  </a:lnTo>
                  <a:lnTo>
                    <a:pt x="1861861" y="1446733"/>
                  </a:lnTo>
                  <a:lnTo>
                    <a:pt x="1857133" y="1453832"/>
                  </a:lnTo>
                  <a:lnTo>
                    <a:pt x="1852244" y="1460792"/>
                  </a:lnTo>
                  <a:close/>
                </a:path>
                <a:path w="2016125" h="1889125">
                  <a:moveTo>
                    <a:pt x="1821785" y="1502003"/>
                  </a:moveTo>
                  <a:lnTo>
                    <a:pt x="1805686" y="1502003"/>
                  </a:lnTo>
                  <a:lnTo>
                    <a:pt x="1819655" y="1484071"/>
                  </a:lnTo>
                  <a:lnTo>
                    <a:pt x="1829676" y="1491869"/>
                  </a:lnTo>
                  <a:lnTo>
                    <a:pt x="1821785" y="1502003"/>
                  </a:lnTo>
                  <a:close/>
                </a:path>
                <a:path w="2016125" h="1889125">
                  <a:moveTo>
                    <a:pt x="1807544" y="1519783"/>
                  </a:moveTo>
                  <a:lnTo>
                    <a:pt x="1791131" y="1519783"/>
                  </a:lnTo>
                  <a:lnTo>
                    <a:pt x="1805774" y="1501889"/>
                  </a:lnTo>
                  <a:lnTo>
                    <a:pt x="1821785" y="1502003"/>
                  </a:lnTo>
                  <a:lnTo>
                    <a:pt x="1815655" y="1509877"/>
                  </a:lnTo>
                  <a:lnTo>
                    <a:pt x="1807544" y="1519783"/>
                  </a:lnTo>
                  <a:close/>
                </a:path>
                <a:path w="2016125" h="1889125">
                  <a:moveTo>
                    <a:pt x="1797646" y="1531683"/>
                  </a:moveTo>
                  <a:lnTo>
                    <a:pt x="1788020" y="1523403"/>
                  </a:lnTo>
                  <a:lnTo>
                    <a:pt x="1791233" y="1519656"/>
                  </a:lnTo>
                  <a:lnTo>
                    <a:pt x="1807544" y="1519783"/>
                  </a:lnTo>
                  <a:lnTo>
                    <a:pt x="1800910" y="1527886"/>
                  </a:lnTo>
                  <a:lnTo>
                    <a:pt x="1797646" y="1531683"/>
                  </a:lnTo>
                  <a:close/>
                </a:path>
                <a:path w="2016125" h="1889125">
                  <a:moveTo>
                    <a:pt x="1765612" y="1554302"/>
                  </a:moveTo>
                  <a:lnTo>
                    <a:pt x="1760715" y="1554302"/>
                  </a:lnTo>
                  <a:lnTo>
                    <a:pt x="1762912" y="1551863"/>
                  </a:lnTo>
                  <a:lnTo>
                    <a:pt x="1765612" y="1554302"/>
                  </a:lnTo>
                  <a:close/>
                </a:path>
                <a:path w="2016125" h="1889125">
                  <a:moveTo>
                    <a:pt x="1762356" y="1571028"/>
                  </a:moveTo>
                  <a:lnTo>
                    <a:pt x="1744865" y="1571028"/>
                  </a:lnTo>
                  <a:lnTo>
                    <a:pt x="1760816" y="1554187"/>
                  </a:lnTo>
                  <a:lnTo>
                    <a:pt x="1765612" y="1554302"/>
                  </a:lnTo>
                  <a:lnTo>
                    <a:pt x="1772335" y="1560372"/>
                  </a:lnTo>
                  <a:lnTo>
                    <a:pt x="1770087" y="1562862"/>
                  </a:lnTo>
                  <a:lnTo>
                    <a:pt x="1762356" y="1571028"/>
                  </a:lnTo>
                  <a:close/>
                </a:path>
                <a:path w="2016125" h="1889125">
                  <a:moveTo>
                    <a:pt x="1746499" y="1587398"/>
                  </a:moveTo>
                  <a:lnTo>
                    <a:pt x="1728597" y="1587398"/>
                  </a:lnTo>
                  <a:lnTo>
                    <a:pt x="1744967" y="1570913"/>
                  </a:lnTo>
                  <a:lnTo>
                    <a:pt x="1762356" y="1571028"/>
                  </a:lnTo>
                  <a:lnTo>
                    <a:pt x="1754035" y="1579816"/>
                  </a:lnTo>
                  <a:lnTo>
                    <a:pt x="1746499" y="1587398"/>
                  </a:lnTo>
                  <a:close/>
                </a:path>
                <a:path w="2016125" h="1889125">
                  <a:moveTo>
                    <a:pt x="1728685" y="1587308"/>
                  </a:moveTo>
                  <a:close/>
                </a:path>
                <a:path w="2016125" h="1889125">
                  <a:moveTo>
                    <a:pt x="1736712" y="1597202"/>
                  </a:moveTo>
                  <a:lnTo>
                    <a:pt x="1727911" y="1588046"/>
                  </a:lnTo>
                  <a:lnTo>
                    <a:pt x="1728685" y="1587308"/>
                  </a:lnTo>
                  <a:lnTo>
                    <a:pt x="1746499" y="1587398"/>
                  </a:lnTo>
                  <a:lnTo>
                    <a:pt x="1737550" y="1596402"/>
                  </a:lnTo>
                  <a:lnTo>
                    <a:pt x="1736712" y="1597202"/>
                  </a:lnTo>
                  <a:close/>
                </a:path>
                <a:path w="2016125" h="1889125">
                  <a:moveTo>
                    <a:pt x="1704841" y="1619021"/>
                  </a:moveTo>
                  <a:lnTo>
                    <a:pt x="1694827" y="1619021"/>
                  </a:lnTo>
                  <a:lnTo>
                    <a:pt x="1700276" y="1614030"/>
                  </a:lnTo>
                  <a:lnTo>
                    <a:pt x="1704841" y="1619021"/>
                  </a:lnTo>
                  <a:close/>
                </a:path>
                <a:path w="2016125" h="1889125">
                  <a:moveTo>
                    <a:pt x="1696663" y="1634261"/>
                  </a:moveTo>
                  <a:lnTo>
                    <a:pt x="1677339" y="1634261"/>
                  </a:lnTo>
                  <a:lnTo>
                    <a:pt x="1694929" y="1618919"/>
                  </a:lnTo>
                  <a:lnTo>
                    <a:pt x="1704841" y="1619021"/>
                  </a:lnTo>
                  <a:lnTo>
                    <a:pt x="1708848" y="1623402"/>
                  </a:lnTo>
                  <a:lnTo>
                    <a:pt x="1703336" y="1628444"/>
                  </a:lnTo>
                  <a:lnTo>
                    <a:pt x="1696663" y="1634261"/>
                  </a:lnTo>
                  <a:close/>
                </a:path>
                <a:path w="2016125" h="1889125">
                  <a:moveTo>
                    <a:pt x="1670138" y="1656753"/>
                  </a:moveTo>
                  <a:lnTo>
                    <a:pt x="1662023" y="1646986"/>
                  </a:lnTo>
                  <a:lnTo>
                    <a:pt x="1677454" y="1634159"/>
                  </a:lnTo>
                  <a:lnTo>
                    <a:pt x="1696663" y="1634261"/>
                  </a:lnTo>
                  <a:lnTo>
                    <a:pt x="1685632" y="1643875"/>
                  </a:lnTo>
                  <a:lnTo>
                    <a:pt x="1670138" y="1656753"/>
                  </a:lnTo>
                  <a:close/>
                </a:path>
                <a:path w="2016125" h="1889125">
                  <a:moveTo>
                    <a:pt x="1598371" y="1710194"/>
                  </a:moveTo>
                  <a:lnTo>
                    <a:pt x="1591208" y="1699704"/>
                  </a:lnTo>
                  <a:lnTo>
                    <a:pt x="1603743" y="1691144"/>
                  </a:lnTo>
                  <a:lnTo>
                    <a:pt x="1622729" y="1677504"/>
                  </a:lnTo>
                  <a:lnTo>
                    <a:pt x="1632267" y="1670304"/>
                  </a:lnTo>
                  <a:lnTo>
                    <a:pt x="1639912" y="1680451"/>
                  </a:lnTo>
                  <a:lnTo>
                    <a:pt x="1630197" y="1687779"/>
                  </a:lnTo>
                  <a:lnTo>
                    <a:pt x="1610969" y="1701584"/>
                  </a:lnTo>
                  <a:lnTo>
                    <a:pt x="1598371" y="1710194"/>
                  </a:lnTo>
                  <a:close/>
                </a:path>
                <a:path w="2016125" h="1889125">
                  <a:moveTo>
                    <a:pt x="1622602" y="1677593"/>
                  </a:moveTo>
                  <a:close/>
                </a:path>
                <a:path w="2016125" h="1889125">
                  <a:moveTo>
                    <a:pt x="1603628" y="1691220"/>
                  </a:moveTo>
                  <a:close/>
                </a:path>
                <a:path w="2016125" h="1889125">
                  <a:moveTo>
                    <a:pt x="1565230" y="1729562"/>
                  </a:moveTo>
                  <a:lnTo>
                    <a:pt x="1544561" y="1729562"/>
                  </a:lnTo>
                  <a:lnTo>
                    <a:pt x="1544688" y="1729486"/>
                  </a:lnTo>
                  <a:lnTo>
                    <a:pt x="1559534" y="1720329"/>
                  </a:lnTo>
                  <a:lnTo>
                    <a:pt x="1565230" y="1729562"/>
                  </a:lnTo>
                  <a:close/>
                </a:path>
                <a:path w="2016125" h="1889125">
                  <a:moveTo>
                    <a:pt x="1544622" y="1729524"/>
                  </a:moveTo>
                  <a:close/>
                </a:path>
                <a:path w="2016125" h="1889125">
                  <a:moveTo>
                    <a:pt x="1549362" y="1741462"/>
                  </a:moveTo>
                  <a:lnTo>
                    <a:pt x="1524203" y="1741462"/>
                  </a:lnTo>
                  <a:lnTo>
                    <a:pt x="1544622" y="1729524"/>
                  </a:lnTo>
                  <a:lnTo>
                    <a:pt x="1565230" y="1729562"/>
                  </a:lnTo>
                  <a:lnTo>
                    <a:pt x="1566202" y="1731137"/>
                  </a:lnTo>
                  <a:lnTo>
                    <a:pt x="1551165" y="1740408"/>
                  </a:lnTo>
                  <a:lnTo>
                    <a:pt x="1549362" y="1741462"/>
                  </a:lnTo>
                  <a:close/>
                </a:path>
                <a:path w="2016125" h="1889125">
                  <a:moveTo>
                    <a:pt x="1522196" y="1757095"/>
                  </a:moveTo>
                  <a:lnTo>
                    <a:pt x="1516049" y="1745983"/>
                  </a:lnTo>
                  <a:lnTo>
                    <a:pt x="1524330" y="1741385"/>
                  </a:lnTo>
                  <a:lnTo>
                    <a:pt x="1549362" y="1741462"/>
                  </a:lnTo>
                  <a:lnTo>
                    <a:pt x="1530553" y="1752460"/>
                  </a:lnTo>
                  <a:lnTo>
                    <a:pt x="1522196" y="1757095"/>
                  </a:lnTo>
                  <a:close/>
                </a:path>
                <a:path w="2016125" h="1889125">
                  <a:moveTo>
                    <a:pt x="1482521" y="1763915"/>
                  </a:moveTo>
                  <a:close/>
                </a:path>
                <a:path w="2016125" h="1889125">
                  <a:moveTo>
                    <a:pt x="1482605" y="1763915"/>
                  </a:moveTo>
                  <a:close/>
                </a:path>
                <a:path w="2016125" h="1889125">
                  <a:moveTo>
                    <a:pt x="1469509" y="1784502"/>
                  </a:moveTo>
                  <a:lnTo>
                    <a:pt x="1439595" y="1784502"/>
                  </a:lnTo>
                  <a:lnTo>
                    <a:pt x="1461338" y="1774380"/>
                  </a:lnTo>
                  <a:lnTo>
                    <a:pt x="1482494" y="1763915"/>
                  </a:lnTo>
                  <a:lnTo>
                    <a:pt x="1488465" y="1775129"/>
                  </a:lnTo>
                  <a:lnTo>
                    <a:pt x="1469509" y="1784502"/>
                  </a:lnTo>
                  <a:close/>
                </a:path>
                <a:path w="2016125" h="1889125">
                  <a:moveTo>
                    <a:pt x="1461198" y="1774444"/>
                  </a:moveTo>
                  <a:lnTo>
                    <a:pt x="1461326" y="1774380"/>
                  </a:lnTo>
                  <a:lnTo>
                    <a:pt x="1461198" y="1774444"/>
                  </a:lnTo>
                  <a:close/>
                </a:path>
                <a:path w="2016125" h="1889125">
                  <a:moveTo>
                    <a:pt x="1442224" y="1797202"/>
                  </a:moveTo>
                  <a:lnTo>
                    <a:pt x="1437144" y="1785569"/>
                  </a:lnTo>
                  <a:lnTo>
                    <a:pt x="1439722" y="1784438"/>
                  </a:lnTo>
                  <a:lnTo>
                    <a:pt x="1469509" y="1784502"/>
                  </a:lnTo>
                  <a:lnTo>
                    <a:pt x="1466761" y="1785861"/>
                  </a:lnTo>
                  <a:lnTo>
                    <a:pt x="1444878" y="1796046"/>
                  </a:lnTo>
                  <a:lnTo>
                    <a:pt x="1442224" y="1797202"/>
                  </a:lnTo>
                  <a:close/>
                </a:path>
                <a:path w="2016125" h="1889125">
                  <a:moveTo>
                    <a:pt x="1406871" y="1811769"/>
                  </a:moveTo>
                  <a:lnTo>
                    <a:pt x="1373022" y="1811769"/>
                  </a:lnTo>
                  <a:lnTo>
                    <a:pt x="1373162" y="1811718"/>
                  </a:lnTo>
                  <a:lnTo>
                    <a:pt x="1395628" y="1803120"/>
                  </a:lnTo>
                  <a:lnTo>
                    <a:pt x="1402219" y="1800415"/>
                  </a:lnTo>
                  <a:lnTo>
                    <a:pt x="1406871" y="1811769"/>
                  </a:lnTo>
                  <a:close/>
                </a:path>
                <a:path w="2016125" h="1889125">
                  <a:moveTo>
                    <a:pt x="1395488" y="1803171"/>
                  </a:moveTo>
                  <a:lnTo>
                    <a:pt x="1395628" y="1803120"/>
                  </a:lnTo>
                  <a:lnTo>
                    <a:pt x="1395488" y="1803171"/>
                  </a:lnTo>
                  <a:close/>
                </a:path>
                <a:path w="2016125" h="1889125">
                  <a:moveTo>
                    <a:pt x="1373063" y="1811753"/>
                  </a:moveTo>
                  <a:close/>
                </a:path>
                <a:path w="2016125" h="1889125">
                  <a:moveTo>
                    <a:pt x="1359217" y="1830158"/>
                  </a:moveTo>
                  <a:lnTo>
                    <a:pt x="1354950" y="1818195"/>
                  </a:lnTo>
                  <a:lnTo>
                    <a:pt x="1373063" y="1811753"/>
                  </a:lnTo>
                  <a:lnTo>
                    <a:pt x="1406871" y="1811769"/>
                  </a:lnTo>
                  <a:lnTo>
                    <a:pt x="1407033" y="1812163"/>
                  </a:lnTo>
                  <a:lnTo>
                    <a:pt x="1400238" y="1814944"/>
                  </a:lnTo>
                  <a:lnTo>
                    <a:pt x="1377492" y="1823656"/>
                  </a:lnTo>
                  <a:lnTo>
                    <a:pt x="1359217" y="1830158"/>
                  </a:lnTo>
                  <a:close/>
                </a:path>
                <a:path w="2016125" h="1889125">
                  <a:moveTo>
                    <a:pt x="1273594" y="1855977"/>
                  </a:moveTo>
                  <a:lnTo>
                    <a:pt x="1270406" y="1843697"/>
                  </a:lnTo>
                  <a:lnTo>
                    <a:pt x="1280617" y="1841042"/>
                  </a:lnTo>
                  <a:lnTo>
                    <a:pt x="1304163" y="1834476"/>
                  </a:lnTo>
                  <a:lnTo>
                    <a:pt x="1319034" y="1829955"/>
                  </a:lnTo>
                  <a:lnTo>
                    <a:pt x="1322730" y="1842109"/>
                  </a:lnTo>
                  <a:lnTo>
                    <a:pt x="1307642" y="1846694"/>
                  </a:lnTo>
                  <a:lnTo>
                    <a:pt x="1283868" y="1853311"/>
                  </a:lnTo>
                  <a:lnTo>
                    <a:pt x="1273594" y="1855977"/>
                  </a:lnTo>
                  <a:close/>
                </a:path>
                <a:path w="2016125" h="1889125">
                  <a:moveTo>
                    <a:pt x="1304023" y="1834514"/>
                  </a:moveTo>
                  <a:lnTo>
                    <a:pt x="1304163" y="1834476"/>
                  </a:lnTo>
                  <a:lnTo>
                    <a:pt x="1304023" y="1834514"/>
                  </a:lnTo>
                  <a:close/>
                </a:path>
                <a:path w="2016125" h="1889125">
                  <a:moveTo>
                    <a:pt x="1280515" y="1841068"/>
                  </a:moveTo>
                  <a:close/>
                </a:path>
                <a:path w="2016125" h="1889125">
                  <a:moveTo>
                    <a:pt x="1235173" y="1859749"/>
                  </a:moveTo>
                  <a:lnTo>
                    <a:pt x="1196454" y="1859749"/>
                  </a:lnTo>
                  <a:lnTo>
                    <a:pt x="1208709" y="1857476"/>
                  </a:lnTo>
                  <a:lnTo>
                    <a:pt x="1220838" y="1855076"/>
                  </a:lnTo>
                  <a:lnTo>
                    <a:pt x="1232903" y="1852536"/>
                  </a:lnTo>
                  <a:lnTo>
                    <a:pt x="1233538" y="1852396"/>
                  </a:lnTo>
                  <a:lnTo>
                    <a:pt x="1235173" y="1859749"/>
                  </a:lnTo>
                  <a:close/>
                </a:path>
                <a:path w="2016125" h="1889125">
                  <a:moveTo>
                    <a:pt x="1232827" y="1852549"/>
                  </a:moveTo>
                  <a:close/>
                </a:path>
                <a:path w="2016125" h="1889125">
                  <a:moveTo>
                    <a:pt x="1220762" y="1855089"/>
                  </a:moveTo>
                  <a:close/>
                </a:path>
                <a:path w="2016125" h="1889125">
                  <a:moveTo>
                    <a:pt x="1208633" y="1857489"/>
                  </a:moveTo>
                  <a:close/>
                </a:path>
                <a:path w="2016125" h="1889125">
                  <a:moveTo>
                    <a:pt x="1186040" y="1874431"/>
                  </a:moveTo>
                  <a:lnTo>
                    <a:pt x="1184021" y="1861896"/>
                  </a:lnTo>
                  <a:lnTo>
                    <a:pt x="1184300" y="1861858"/>
                  </a:lnTo>
                  <a:lnTo>
                    <a:pt x="1196530" y="1859724"/>
                  </a:lnTo>
                  <a:lnTo>
                    <a:pt x="1235173" y="1859749"/>
                  </a:lnTo>
                  <a:lnTo>
                    <a:pt x="1236294" y="1864791"/>
                  </a:lnTo>
                  <a:lnTo>
                    <a:pt x="1223340" y="1867522"/>
                  </a:lnTo>
                  <a:lnTo>
                    <a:pt x="1211059" y="1869948"/>
                  </a:lnTo>
                  <a:lnTo>
                    <a:pt x="1198740" y="1872234"/>
                  </a:lnTo>
                  <a:lnTo>
                    <a:pt x="1186040" y="1874431"/>
                  </a:lnTo>
                  <a:close/>
                </a:path>
                <a:path w="2016125" h="1889125">
                  <a:moveTo>
                    <a:pt x="1097330" y="1885454"/>
                  </a:moveTo>
                  <a:lnTo>
                    <a:pt x="1096352" y="1872792"/>
                  </a:lnTo>
                  <a:lnTo>
                    <a:pt x="1097267" y="1872729"/>
                  </a:lnTo>
                  <a:lnTo>
                    <a:pt x="1109840" y="1871611"/>
                  </a:lnTo>
                  <a:lnTo>
                    <a:pt x="1122375" y="1870341"/>
                  </a:lnTo>
                  <a:lnTo>
                    <a:pt x="1134859" y="1868932"/>
                  </a:lnTo>
                  <a:lnTo>
                    <a:pt x="1146555" y="1867458"/>
                  </a:lnTo>
                  <a:lnTo>
                    <a:pt x="1148143" y="1880069"/>
                  </a:lnTo>
                  <a:lnTo>
                    <a:pt x="1136319" y="1881543"/>
                  </a:lnTo>
                  <a:lnTo>
                    <a:pt x="1123683" y="1882965"/>
                  </a:lnTo>
                  <a:lnTo>
                    <a:pt x="1111008" y="1884248"/>
                  </a:lnTo>
                  <a:lnTo>
                    <a:pt x="1098283" y="1885391"/>
                  </a:lnTo>
                  <a:lnTo>
                    <a:pt x="1097330" y="1885454"/>
                  </a:lnTo>
                  <a:close/>
                </a:path>
                <a:path w="2016125" h="1889125">
                  <a:moveTo>
                    <a:pt x="1008075" y="1889125"/>
                  </a:moveTo>
                  <a:lnTo>
                    <a:pt x="1007999" y="1876425"/>
                  </a:lnTo>
                  <a:lnTo>
                    <a:pt x="1020889" y="1876348"/>
                  </a:lnTo>
                  <a:lnTo>
                    <a:pt x="1033729" y="1876120"/>
                  </a:lnTo>
                  <a:lnTo>
                    <a:pt x="1046518" y="1875739"/>
                  </a:lnTo>
                  <a:lnTo>
                    <a:pt x="1058557" y="1875243"/>
                  </a:lnTo>
                  <a:lnTo>
                    <a:pt x="1059078" y="1887931"/>
                  </a:lnTo>
                  <a:lnTo>
                    <a:pt x="1046937" y="1888439"/>
                  </a:lnTo>
                  <a:lnTo>
                    <a:pt x="1033995" y="1888820"/>
                  </a:lnTo>
                  <a:lnTo>
                    <a:pt x="1021003" y="1889048"/>
                  </a:lnTo>
                  <a:lnTo>
                    <a:pt x="1008075" y="1889125"/>
                  </a:lnTo>
                  <a:close/>
                </a:path>
                <a:path w="2016125" h="1889125">
                  <a:moveTo>
                    <a:pt x="969759" y="1888451"/>
                  </a:moveTo>
                  <a:lnTo>
                    <a:pt x="930465" y="1886369"/>
                  </a:lnTo>
                  <a:lnTo>
                    <a:pt x="918743" y="1885467"/>
                  </a:lnTo>
                  <a:lnTo>
                    <a:pt x="919721" y="1872805"/>
                  </a:lnTo>
                  <a:lnTo>
                    <a:pt x="931405" y="1873707"/>
                  </a:lnTo>
                  <a:lnTo>
                    <a:pt x="944067" y="1874532"/>
                  </a:lnTo>
                  <a:lnTo>
                    <a:pt x="956779" y="1875218"/>
                  </a:lnTo>
                  <a:lnTo>
                    <a:pt x="969530" y="1875739"/>
                  </a:lnTo>
                  <a:lnTo>
                    <a:pt x="970127" y="1875764"/>
                  </a:lnTo>
                  <a:lnTo>
                    <a:pt x="969759" y="1888451"/>
                  </a:lnTo>
                  <a:close/>
                </a:path>
                <a:path w="2016125" h="1889125">
                  <a:moveTo>
                    <a:pt x="880617" y="1881657"/>
                  </a:moveTo>
                  <a:lnTo>
                    <a:pt x="867067" y="1879968"/>
                  </a:lnTo>
                  <a:lnTo>
                    <a:pt x="854532" y="1878253"/>
                  </a:lnTo>
                  <a:lnTo>
                    <a:pt x="842048" y="1876386"/>
                  </a:lnTo>
                  <a:lnTo>
                    <a:pt x="830033" y="1874456"/>
                  </a:lnTo>
                  <a:lnTo>
                    <a:pt x="832053" y="1861908"/>
                  </a:lnTo>
                  <a:lnTo>
                    <a:pt x="844041" y="1863839"/>
                  </a:lnTo>
                  <a:lnTo>
                    <a:pt x="856389" y="1865680"/>
                  </a:lnTo>
                  <a:lnTo>
                    <a:pt x="868781" y="1867382"/>
                  </a:lnTo>
                  <a:lnTo>
                    <a:pt x="881189" y="1868932"/>
                  </a:lnTo>
                  <a:lnTo>
                    <a:pt x="882040" y="1869033"/>
                  </a:lnTo>
                  <a:lnTo>
                    <a:pt x="880617" y="1881657"/>
                  </a:lnTo>
                  <a:close/>
                </a:path>
                <a:path w="2016125" h="1889125">
                  <a:moveTo>
                    <a:pt x="792276" y="1867446"/>
                  </a:moveTo>
                  <a:lnTo>
                    <a:pt x="744105" y="1856435"/>
                  </a:lnTo>
                  <a:lnTo>
                    <a:pt x="742480" y="1856003"/>
                  </a:lnTo>
                  <a:lnTo>
                    <a:pt x="745667" y="1843722"/>
                  </a:lnTo>
                  <a:lnTo>
                    <a:pt x="747217" y="1844116"/>
                  </a:lnTo>
                  <a:lnTo>
                    <a:pt x="759167" y="1847075"/>
                  </a:lnTo>
                  <a:lnTo>
                    <a:pt x="771077" y="1849869"/>
                  </a:lnTo>
                  <a:lnTo>
                    <a:pt x="783088" y="1852536"/>
                  </a:lnTo>
                  <a:lnTo>
                    <a:pt x="794892" y="1855012"/>
                  </a:lnTo>
                  <a:lnTo>
                    <a:pt x="792276" y="1867446"/>
                  </a:lnTo>
                  <a:close/>
                </a:path>
                <a:path w="2016125" h="1889125">
                  <a:moveTo>
                    <a:pt x="705497" y="1845830"/>
                  </a:moveTo>
                  <a:lnTo>
                    <a:pt x="684784" y="1839531"/>
                  </a:lnTo>
                  <a:lnTo>
                    <a:pt x="661504" y="1831848"/>
                  </a:lnTo>
                  <a:lnTo>
                    <a:pt x="656856" y="1830197"/>
                  </a:lnTo>
                  <a:lnTo>
                    <a:pt x="661111" y="1818233"/>
                  </a:lnTo>
                  <a:lnTo>
                    <a:pt x="665695" y="1819859"/>
                  </a:lnTo>
                  <a:lnTo>
                    <a:pt x="688695" y="1827453"/>
                  </a:lnTo>
                  <a:lnTo>
                    <a:pt x="709193" y="1833676"/>
                  </a:lnTo>
                  <a:lnTo>
                    <a:pt x="705497" y="1845830"/>
                  </a:lnTo>
                  <a:close/>
                </a:path>
                <a:path w="2016125" h="1889125">
                  <a:moveTo>
                    <a:pt x="620979" y="1816950"/>
                  </a:moveTo>
                  <a:lnTo>
                    <a:pt x="615734" y="1814944"/>
                  </a:lnTo>
                  <a:lnTo>
                    <a:pt x="593267" y="1805749"/>
                  </a:lnTo>
                  <a:lnTo>
                    <a:pt x="573836" y="1797240"/>
                  </a:lnTo>
                  <a:lnTo>
                    <a:pt x="578929" y="1785607"/>
                  </a:lnTo>
                  <a:lnTo>
                    <a:pt x="598284" y="1794078"/>
                  </a:lnTo>
                  <a:lnTo>
                    <a:pt x="620360" y="1803120"/>
                  </a:lnTo>
                  <a:lnTo>
                    <a:pt x="625513" y="1805089"/>
                  </a:lnTo>
                  <a:lnTo>
                    <a:pt x="620979" y="1816950"/>
                  </a:lnTo>
                  <a:close/>
                </a:path>
                <a:path w="2016125" h="1889125">
                  <a:moveTo>
                    <a:pt x="539114" y="1780870"/>
                  </a:moveTo>
                  <a:lnTo>
                    <a:pt x="527634" y="1775193"/>
                  </a:lnTo>
                  <a:lnTo>
                    <a:pt x="506361" y="1764068"/>
                  </a:lnTo>
                  <a:lnTo>
                    <a:pt x="493864" y="1757146"/>
                  </a:lnTo>
                  <a:lnTo>
                    <a:pt x="500024" y="1746034"/>
                  </a:lnTo>
                  <a:lnTo>
                    <a:pt x="512320" y="1752841"/>
                  </a:lnTo>
                  <a:lnTo>
                    <a:pt x="533450" y="1763915"/>
                  </a:lnTo>
                  <a:lnTo>
                    <a:pt x="544741" y="1769490"/>
                  </a:lnTo>
                  <a:lnTo>
                    <a:pt x="539114" y="1780870"/>
                  </a:lnTo>
                  <a:close/>
                </a:path>
                <a:path w="2016125" h="1889125">
                  <a:moveTo>
                    <a:pt x="460667" y="1737855"/>
                  </a:moveTo>
                  <a:lnTo>
                    <a:pt x="444525" y="1727911"/>
                  </a:lnTo>
                  <a:lnTo>
                    <a:pt x="424586" y="1714969"/>
                  </a:lnTo>
                  <a:lnTo>
                    <a:pt x="417677" y="1710245"/>
                  </a:lnTo>
                  <a:lnTo>
                    <a:pt x="424840" y="1699755"/>
                  </a:lnTo>
                  <a:lnTo>
                    <a:pt x="431685" y="1704441"/>
                  </a:lnTo>
                  <a:lnTo>
                    <a:pt x="451266" y="1717141"/>
                  </a:lnTo>
                  <a:lnTo>
                    <a:pt x="467334" y="1727047"/>
                  </a:lnTo>
                  <a:lnTo>
                    <a:pt x="460667" y="1737855"/>
                  </a:lnTo>
                  <a:close/>
                </a:path>
                <a:path w="2016125" h="1889125">
                  <a:moveTo>
                    <a:pt x="386410" y="1688236"/>
                  </a:moveTo>
                  <a:lnTo>
                    <a:pt x="385775" y="1687779"/>
                  </a:lnTo>
                  <a:lnTo>
                    <a:pt x="366915" y="1673555"/>
                  </a:lnTo>
                  <a:lnTo>
                    <a:pt x="348437" y="1658924"/>
                  </a:lnTo>
                  <a:lnTo>
                    <a:pt x="345922" y="1656829"/>
                  </a:lnTo>
                  <a:lnTo>
                    <a:pt x="354037" y="1647063"/>
                  </a:lnTo>
                  <a:lnTo>
                    <a:pt x="356501" y="1649107"/>
                  </a:lnTo>
                  <a:lnTo>
                    <a:pt x="374751" y="1663560"/>
                  </a:lnTo>
                  <a:lnTo>
                    <a:pt x="393251" y="1677504"/>
                  </a:lnTo>
                  <a:lnTo>
                    <a:pt x="393814" y="1677911"/>
                  </a:lnTo>
                  <a:lnTo>
                    <a:pt x="386410" y="1688236"/>
                  </a:lnTo>
                  <a:close/>
                </a:path>
                <a:path w="2016125" h="1889125">
                  <a:moveTo>
                    <a:pt x="316776" y="1632051"/>
                  </a:moveTo>
                  <a:lnTo>
                    <a:pt x="312635" y="1628444"/>
                  </a:lnTo>
                  <a:lnTo>
                    <a:pt x="295325" y="1612607"/>
                  </a:lnTo>
                  <a:lnTo>
                    <a:pt x="279336" y="1597279"/>
                  </a:lnTo>
                  <a:lnTo>
                    <a:pt x="288124" y="1588109"/>
                  </a:lnTo>
                  <a:lnTo>
                    <a:pt x="303957" y="1603298"/>
                  </a:lnTo>
                  <a:lnTo>
                    <a:pt x="321159" y="1619021"/>
                  </a:lnTo>
                  <a:lnTo>
                    <a:pt x="325119" y="1622475"/>
                  </a:lnTo>
                  <a:lnTo>
                    <a:pt x="316776" y="1632051"/>
                  </a:lnTo>
                  <a:close/>
                </a:path>
                <a:path w="2016125" h="1889125">
                  <a:moveTo>
                    <a:pt x="252475" y="1569834"/>
                  </a:moveTo>
                  <a:lnTo>
                    <a:pt x="245884" y="1562862"/>
                  </a:lnTo>
                  <a:lnTo>
                    <a:pt x="230250" y="1545551"/>
                  </a:lnTo>
                  <a:lnTo>
                    <a:pt x="218401" y="1531759"/>
                  </a:lnTo>
                  <a:lnTo>
                    <a:pt x="228028" y="1523479"/>
                  </a:lnTo>
                  <a:lnTo>
                    <a:pt x="239728" y="1537093"/>
                  </a:lnTo>
                  <a:lnTo>
                    <a:pt x="255263" y="1554302"/>
                  </a:lnTo>
                  <a:lnTo>
                    <a:pt x="261696" y="1561096"/>
                  </a:lnTo>
                  <a:lnTo>
                    <a:pt x="252475" y="1569834"/>
                  </a:lnTo>
                  <a:close/>
                </a:path>
                <a:path w="2016125" h="1889125">
                  <a:moveTo>
                    <a:pt x="194157" y="1501965"/>
                  </a:moveTo>
                  <a:lnTo>
                    <a:pt x="186029" y="1491526"/>
                  </a:lnTo>
                  <a:lnTo>
                    <a:pt x="172199" y="1472844"/>
                  </a:lnTo>
                  <a:lnTo>
                    <a:pt x="163791" y="1460868"/>
                  </a:lnTo>
                  <a:lnTo>
                    <a:pt x="174180" y="1453565"/>
                  </a:lnTo>
                  <a:lnTo>
                    <a:pt x="182460" y="1465351"/>
                  </a:lnTo>
                  <a:lnTo>
                    <a:pt x="196199" y="1483906"/>
                  </a:lnTo>
                  <a:lnTo>
                    <a:pt x="204177" y="1494167"/>
                  </a:lnTo>
                  <a:lnTo>
                    <a:pt x="194157" y="1501965"/>
                  </a:lnTo>
                  <a:close/>
                </a:path>
                <a:path w="2016125" h="1889125">
                  <a:moveTo>
                    <a:pt x="142443" y="1428940"/>
                  </a:moveTo>
                  <a:lnTo>
                    <a:pt x="133578" y="1414881"/>
                  </a:lnTo>
                  <a:lnTo>
                    <a:pt x="121678" y="1394955"/>
                  </a:lnTo>
                  <a:lnTo>
                    <a:pt x="116141" y="1385125"/>
                  </a:lnTo>
                  <a:lnTo>
                    <a:pt x="127203" y="1378889"/>
                  </a:lnTo>
                  <a:lnTo>
                    <a:pt x="132709" y="1388656"/>
                  </a:lnTo>
                  <a:lnTo>
                    <a:pt x="144449" y="1408315"/>
                  </a:lnTo>
                  <a:lnTo>
                    <a:pt x="153187" y="1422158"/>
                  </a:lnTo>
                  <a:lnTo>
                    <a:pt x="142443" y="1428940"/>
                  </a:lnTo>
                  <a:close/>
                </a:path>
                <a:path w="2016125" h="1889125">
                  <a:moveTo>
                    <a:pt x="97942" y="1351280"/>
                  </a:moveTo>
                  <a:lnTo>
                    <a:pt x="89039" y="1333436"/>
                  </a:lnTo>
                  <a:lnTo>
                    <a:pt x="79209" y="1312367"/>
                  </a:lnTo>
                  <a:lnTo>
                    <a:pt x="76034" y="1305102"/>
                  </a:lnTo>
                  <a:lnTo>
                    <a:pt x="87680" y="1300022"/>
                  </a:lnTo>
                  <a:lnTo>
                    <a:pt x="90751" y="1307071"/>
                  </a:lnTo>
                  <a:lnTo>
                    <a:pt x="100449" y="1327835"/>
                  </a:lnTo>
                  <a:lnTo>
                    <a:pt x="109308" y="1345615"/>
                  </a:lnTo>
                  <a:lnTo>
                    <a:pt x="97942" y="1351280"/>
                  </a:lnTo>
                  <a:close/>
                </a:path>
                <a:path w="2016125" h="1889125">
                  <a:moveTo>
                    <a:pt x="61277" y="1269796"/>
                  </a:moveTo>
                  <a:lnTo>
                    <a:pt x="61137" y="1269466"/>
                  </a:lnTo>
                  <a:lnTo>
                    <a:pt x="52933" y="1247635"/>
                  </a:lnTo>
                  <a:lnTo>
                    <a:pt x="45288" y="1225575"/>
                  </a:lnTo>
                  <a:lnTo>
                    <a:pt x="43980" y="1221562"/>
                  </a:lnTo>
                  <a:lnTo>
                    <a:pt x="56057" y="1217637"/>
                  </a:lnTo>
                  <a:lnTo>
                    <a:pt x="57311" y="1221473"/>
                  </a:lnTo>
                  <a:lnTo>
                    <a:pt x="64856" y="1243241"/>
                  </a:lnTo>
                  <a:lnTo>
                    <a:pt x="72942" y="1264767"/>
                  </a:lnTo>
                  <a:lnTo>
                    <a:pt x="73050" y="1265021"/>
                  </a:lnTo>
                  <a:lnTo>
                    <a:pt x="61277" y="1269796"/>
                  </a:lnTo>
                  <a:close/>
                </a:path>
                <a:path w="2016125" h="1889125">
                  <a:moveTo>
                    <a:pt x="32854" y="1184859"/>
                  </a:moveTo>
                  <a:lnTo>
                    <a:pt x="23012" y="1146505"/>
                  </a:lnTo>
                  <a:lnTo>
                    <a:pt x="20472" y="1135253"/>
                  </a:lnTo>
                  <a:lnTo>
                    <a:pt x="32867" y="1132459"/>
                  </a:lnTo>
                  <a:lnTo>
                    <a:pt x="35400" y="1143673"/>
                  </a:lnTo>
                  <a:lnTo>
                    <a:pt x="38081" y="1154887"/>
                  </a:lnTo>
                  <a:lnTo>
                    <a:pt x="40952" y="1166202"/>
                  </a:lnTo>
                  <a:lnTo>
                    <a:pt x="43921" y="1177315"/>
                  </a:lnTo>
                  <a:lnTo>
                    <a:pt x="45085" y="1181417"/>
                  </a:lnTo>
                  <a:lnTo>
                    <a:pt x="32854" y="1184859"/>
                  </a:lnTo>
                  <a:close/>
                </a:path>
                <a:path w="2016125" h="1889125">
                  <a:moveTo>
                    <a:pt x="13093" y="1097534"/>
                  </a:moveTo>
                  <a:lnTo>
                    <a:pt x="6502" y="1053058"/>
                  </a:lnTo>
                  <a:lnTo>
                    <a:pt x="5791" y="1046924"/>
                  </a:lnTo>
                  <a:lnTo>
                    <a:pt x="18414" y="1045476"/>
                  </a:lnTo>
                  <a:lnTo>
                    <a:pt x="19103" y="1051483"/>
                  </a:lnTo>
                  <a:lnTo>
                    <a:pt x="20613" y="1063155"/>
                  </a:lnTo>
                  <a:lnTo>
                    <a:pt x="22263" y="1074788"/>
                  </a:lnTo>
                  <a:lnTo>
                    <a:pt x="24079" y="1086383"/>
                  </a:lnTo>
                  <a:lnTo>
                    <a:pt x="25615" y="1095413"/>
                  </a:lnTo>
                  <a:lnTo>
                    <a:pt x="13093" y="1097534"/>
                  </a:lnTo>
                  <a:close/>
                </a:path>
                <a:path w="2016125" h="1889125">
                  <a:moveTo>
                    <a:pt x="2235" y="1008735"/>
                  </a:moveTo>
                  <a:lnTo>
                    <a:pt x="246" y="968565"/>
                  </a:lnTo>
                  <a:lnTo>
                    <a:pt x="25" y="957656"/>
                  </a:lnTo>
                  <a:lnTo>
                    <a:pt x="12725" y="957389"/>
                  </a:lnTo>
                  <a:lnTo>
                    <a:pt x="12952" y="968565"/>
                  </a:lnTo>
                  <a:lnTo>
                    <a:pt x="13357" y="980528"/>
                  </a:lnTo>
                  <a:lnTo>
                    <a:pt x="13963" y="993190"/>
                  </a:lnTo>
                  <a:lnTo>
                    <a:pt x="14709" y="1005243"/>
                  </a:lnTo>
                  <a:lnTo>
                    <a:pt x="14897" y="1007795"/>
                  </a:lnTo>
                  <a:lnTo>
                    <a:pt x="2235" y="1008735"/>
                  </a:lnTo>
                  <a:close/>
                </a:path>
                <a:path w="2016125" h="1889125">
                  <a:moveTo>
                    <a:pt x="13924" y="992543"/>
                  </a:moveTo>
                  <a:close/>
                </a:path>
                <a:path w="2016125" h="1889125">
                  <a:moveTo>
                    <a:pt x="14649" y="1004430"/>
                  </a:moveTo>
                  <a:close/>
                </a:path>
              </a:pathLst>
            </a:custGeom>
            <a:solidFill>
              <a:srgbClr val="4756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7130" y="2193391"/>
              <a:ext cx="1896948" cy="178405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057637" y="2570378"/>
            <a:ext cx="1042035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FFFF"/>
                </a:solidFill>
                <a:latin typeface="Microsoft YaHei"/>
                <a:cs typeface="Microsoft YaHei"/>
              </a:rPr>
              <a:t>灰度发</a:t>
            </a:r>
            <a:r>
              <a:rPr dirty="0" sz="2000" b="1">
                <a:solidFill>
                  <a:srgbClr val="FFFFFF"/>
                </a:solidFill>
                <a:latin typeface="Microsoft YaHei"/>
                <a:cs typeface="Microsoft YaHei"/>
              </a:rPr>
              <a:t>布 </a:t>
            </a:r>
            <a:r>
              <a:rPr dirty="0" sz="2000" b="1">
                <a:solidFill>
                  <a:srgbClr val="FFFFFF"/>
                </a:solidFill>
                <a:latin typeface="Microsoft YaHei"/>
                <a:cs typeface="Microsoft YaHei"/>
              </a:rPr>
              <a:t>与线上</a:t>
            </a:r>
            <a:r>
              <a:rPr dirty="0" sz="2000" b="1">
                <a:solidFill>
                  <a:srgbClr val="FFFFFF"/>
                </a:solidFill>
                <a:latin typeface="Microsoft YaHei"/>
                <a:cs typeface="Microsoft YaHei"/>
              </a:rPr>
              <a:t>验 </a:t>
            </a:r>
            <a:r>
              <a:rPr dirty="0" sz="2000" b="1">
                <a:solidFill>
                  <a:srgbClr val="FFFFFF"/>
                </a:solidFill>
                <a:latin typeface="Microsoft YaHei"/>
                <a:cs typeface="Microsoft YaHei"/>
              </a:rPr>
              <a:t>证机</a:t>
            </a:r>
            <a:r>
              <a:rPr dirty="0" sz="2000" spc="5" b="1">
                <a:solidFill>
                  <a:srgbClr val="FFFFFF"/>
                </a:solidFill>
                <a:latin typeface="Microsoft YaHei"/>
                <a:cs typeface="Microsoft YaHei"/>
              </a:rPr>
              <a:t>制</a:t>
            </a:r>
            <a:endParaRPr sz="2000">
              <a:latin typeface="Microsoft YaHei"/>
              <a:cs typeface="Microsoft Ya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871971" y="2648711"/>
            <a:ext cx="904240" cy="821690"/>
            <a:chOff x="5871971" y="2648711"/>
            <a:chExt cx="904240" cy="821690"/>
          </a:xfrm>
        </p:grpSpPr>
        <p:sp>
          <p:nvSpPr>
            <p:cNvPr id="16" name="object 16"/>
            <p:cNvSpPr/>
            <p:nvPr/>
          </p:nvSpPr>
          <p:spPr>
            <a:xfrm>
              <a:off x="5871971" y="2648711"/>
              <a:ext cx="396240" cy="821690"/>
            </a:xfrm>
            <a:custGeom>
              <a:avLst/>
              <a:gdLst/>
              <a:ahLst/>
              <a:cxnLst/>
              <a:rect l="l" t="t" r="r" b="b"/>
              <a:pathLst>
                <a:path w="396239" h="821689">
                  <a:moveTo>
                    <a:pt x="198119" y="821436"/>
                  </a:moveTo>
                  <a:lnTo>
                    <a:pt x="0" y="821436"/>
                  </a:lnTo>
                  <a:lnTo>
                    <a:pt x="198119" y="409956"/>
                  </a:lnTo>
                  <a:lnTo>
                    <a:pt x="0" y="0"/>
                  </a:lnTo>
                  <a:lnTo>
                    <a:pt x="198119" y="0"/>
                  </a:lnTo>
                  <a:lnTo>
                    <a:pt x="396239" y="409956"/>
                  </a:lnTo>
                  <a:lnTo>
                    <a:pt x="198119" y="821436"/>
                  </a:lnTo>
                  <a:close/>
                </a:path>
              </a:pathLst>
            </a:custGeom>
            <a:solidFill>
              <a:srgbClr val="475666">
                <a:alpha val="5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126479" y="2648711"/>
              <a:ext cx="394970" cy="821690"/>
            </a:xfrm>
            <a:custGeom>
              <a:avLst/>
              <a:gdLst/>
              <a:ahLst/>
              <a:cxnLst/>
              <a:rect l="l" t="t" r="r" b="b"/>
              <a:pathLst>
                <a:path w="394970" h="821689">
                  <a:moveTo>
                    <a:pt x="198120" y="821436"/>
                  </a:moveTo>
                  <a:lnTo>
                    <a:pt x="0" y="821436"/>
                  </a:lnTo>
                  <a:lnTo>
                    <a:pt x="198120" y="409956"/>
                  </a:lnTo>
                  <a:lnTo>
                    <a:pt x="0" y="0"/>
                  </a:lnTo>
                  <a:lnTo>
                    <a:pt x="198120" y="0"/>
                  </a:lnTo>
                  <a:lnTo>
                    <a:pt x="394716" y="409956"/>
                  </a:lnTo>
                  <a:lnTo>
                    <a:pt x="198120" y="821436"/>
                  </a:lnTo>
                  <a:close/>
                </a:path>
              </a:pathLst>
            </a:custGeom>
            <a:solidFill>
              <a:srgbClr val="475666">
                <a:alpha val="7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379463" y="2648711"/>
              <a:ext cx="396240" cy="821690"/>
            </a:xfrm>
            <a:custGeom>
              <a:avLst/>
              <a:gdLst/>
              <a:ahLst/>
              <a:cxnLst/>
              <a:rect l="l" t="t" r="r" b="b"/>
              <a:pathLst>
                <a:path w="396240" h="821689">
                  <a:moveTo>
                    <a:pt x="198119" y="821436"/>
                  </a:moveTo>
                  <a:lnTo>
                    <a:pt x="0" y="821436"/>
                  </a:lnTo>
                  <a:lnTo>
                    <a:pt x="198119" y="409956"/>
                  </a:lnTo>
                  <a:lnTo>
                    <a:pt x="0" y="0"/>
                  </a:lnTo>
                  <a:lnTo>
                    <a:pt x="198119" y="0"/>
                  </a:lnTo>
                  <a:lnTo>
                    <a:pt x="396239" y="409956"/>
                  </a:lnTo>
                  <a:lnTo>
                    <a:pt x="198119" y="821436"/>
                  </a:lnTo>
                  <a:close/>
                </a:path>
              </a:pathLst>
            </a:custGeom>
            <a:solidFill>
              <a:srgbClr val="4756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6963486" y="2113368"/>
            <a:ext cx="1920239" cy="1889760"/>
            <a:chOff x="6963486" y="2113368"/>
            <a:chExt cx="1920239" cy="1889760"/>
          </a:xfrm>
        </p:grpSpPr>
        <p:sp>
          <p:nvSpPr>
            <p:cNvPr id="20" name="object 20"/>
            <p:cNvSpPr/>
            <p:nvPr/>
          </p:nvSpPr>
          <p:spPr>
            <a:xfrm>
              <a:off x="6963486" y="2113368"/>
              <a:ext cx="1920239" cy="1889760"/>
            </a:xfrm>
            <a:custGeom>
              <a:avLst/>
              <a:gdLst/>
              <a:ahLst/>
              <a:cxnLst/>
              <a:rect l="l" t="t" r="r" b="b"/>
              <a:pathLst>
                <a:path w="1920240" h="1889760">
                  <a:moveTo>
                    <a:pt x="0" y="956957"/>
                  </a:moveTo>
                  <a:lnTo>
                    <a:pt x="0" y="932573"/>
                  </a:lnTo>
                  <a:lnTo>
                    <a:pt x="241" y="920407"/>
                  </a:lnTo>
                  <a:lnTo>
                    <a:pt x="622" y="908265"/>
                  </a:lnTo>
                  <a:lnTo>
                    <a:pt x="736" y="905852"/>
                  </a:lnTo>
                  <a:lnTo>
                    <a:pt x="13423" y="906424"/>
                  </a:lnTo>
                  <a:lnTo>
                    <a:pt x="13319" y="908799"/>
                  </a:lnTo>
                  <a:lnTo>
                    <a:pt x="12926" y="920775"/>
                  </a:lnTo>
                  <a:lnTo>
                    <a:pt x="12700" y="932700"/>
                  </a:lnTo>
                  <a:lnTo>
                    <a:pt x="12624" y="944829"/>
                  </a:lnTo>
                  <a:lnTo>
                    <a:pt x="12700" y="956881"/>
                  </a:lnTo>
                  <a:lnTo>
                    <a:pt x="0" y="956957"/>
                  </a:lnTo>
                  <a:close/>
                </a:path>
                <a:path w="1920240" h="1889760">
                  <a:moveTo>
                    <a:pt x="15760" y="868641"/>
                  </a:moveTo>
                  <a:lnTo>
                    <a:pt x="3098" y="867575"/>
                  </a:lnTo>
                  <a:lnTo>
                    <a:pt x="3721" y="860120"/>
                  </a:lnTo>
                  <a:lnTo>
                    <a:pt x="4876" y="848182"/>
                  </a:lnTo>
                  <a:lnTo>
                    <a:pt x="6184" y="836294"/>
                  </a:lnTo>
                  <a:lnTo>
                    <a:pt x="7632" y="824445"/>
                  </a:lnTo>
                  <a:lnTo>
                    <a:pt x="8686" y="816762"/>
                  </a:lnTo>
                  <a:lnTo>
                    <a:pt x="21259" y="818476"/>
                  </a:lnTo>
                  <a:lnTo>
                    <a:pt x="20234" y="826109"/>
                  </a:lnTo>
                  <a:lnTo>
                    <a:pt x="18800" y="837793"/>
                  </a:lnTo>
                  <a:lnTo>
                    <a:pt x="17504" y="849528"/>
                  </a:lnTo>
                  <a:lnTo>
                    <a:pt x="16375" y="861301"/>
                  </a:lnTo>
                  <a:lnTo>
                    <a:pt x="15760" y="868641"/>
                  </a:lnTo>
                  <a:close/>
                </a:path>
                <a:path w="1920240" h="1889760">
                  <a:moveTo>
                    <a:pt x="20234" y="826109"/>
                  </a:moveTo>
                  <a:close/>
                </a:path>
                <a:path w="1920240" h="1889760">
                  <a:moveTo>
                    <a:pt x="18800" y="837793"/>
                  </a:moveTo>
                  <a:close/>
                </a:path>
                <a:path w="1920240" h="1889760">
                  <a:moveTo>
                    <a:pt x="16375" y="861301"/>
                  </a:moveTo>
                  <a:close/>
                </a:path>
                <a:path w="1920240" h="1889760">
                  <a:moveTo>
                    <a:pt x="27190" y="781088"/>
                  </a:moveTo>
                  <a:lnTo>
                    <a:pt x="14681" y="778890"/>
                  </a:lnTo>
                  <a:lnTo>
                    <a:pt x="14922" y="777519"/>
                  </a:lnTo>
                  <a:lnTo>
                    <a:pt x="17106" y="765911"/>
                  </a:lnTo>
                  <a:lnTo>
                    <a:pt x="19430" y="754354"/>
                  </a:lnTo>
                  <a:lnTo>
                    <a:pt x="21907" y="742848"/>
                  </a:lnTo>
                  <a:lnTo>
                    <a:pt x="24510" y="731380"/>
                  </a:lnTo>
                  <a:lnTo>
                    <a:pt x="25145" y="728776"/>
                  </a:lnTo>
                  <a:lnTo>
                    <a:pt x="37490" y="731761"/>
                  </a:lnTo>
                  <a:lnTo>
                    <a:pt x="36876" y="734326"/>
                  </a:lnTo>
                  <a:lnTo>
                    <a:pt x="34296" y="745629"/>
                  </a:lnTo>
                  <a:lnTo>
                    <a:pt x="31861" y="756970"/>
                  </a:lnTo>
                  <a:lnTo>
                    <a:pt x="29563" y="768375"/>
                  </a:lnTo>
                  <a:lnTo>
                    <a:pt x="27190" y="781088"/>
                  </a:lnTo>
                  <a:close/>
                </a:path>
                <a:path w="1920240" h="1889760">
                  <a:moveTo>
                    <a:pt x="36876" y="734326"/>
                  </a:moveTo>
                  <a:close/>
                </a:path>
                <a:path w="1920240" h="1889760">
                  <a:moveTo>
                    <a:pt x="34296" y="745629"/>
                  </a:moveTo>
                  <a:close/>
                </a:path>
                <a:path w="1920240" h="1889760">
                  <a:moveTo>
                    <a:pt x="31864" y="756970"/>
                  </a:moveTo>
                  <a:close/>
                </a:path>
                <a:path w="1920240" h="1889760">
                  <a:moveTo>
                    <a:pt x="29565" y="768375"/>
                  </a:moveTo>
                  <a:close/>
                </a:path>
                <a:path w="1920240" h="1889760">
                  <a:moveTo>
                    <a:pt x="27418" y="779830"/>
                  </a:moveTo>
                  <a:close/>
                </a:path>
                <a:path w="1920240" h="1889760">
                  <a:moveTo>
                    <a:pt x="47002" y="695121"/>
                  </a:moveTo>
                  <a:lnTo>
                    <a:pt x="34785" y="691680"/>
                  </a:lnTo>
                  <a:lnTo>
                    <a:pt x="36360" y="686079"/>
                  </a:lnTo>
                  <a:lnTo>
                    <a:pt x="43103" y="663790"/>
                  </a:lnTo>
                  <a:lnTo>
                    <a:pt x="49987" y="642912"/>
                  </a:lnTo>
                  <a:lnTo>
                    <a:pt x="62039" y="646899"/>
                  </a:lnTo>
                  <a:lnTo>
                    <a:pt x="55186" y="667689"/>
                  </a:lnTo>
                  <a:lnTo>
                    <a:pt x="48532" y="689698"/>
                  </a:lnTo>
                  <a:lnTo>
                    <a:pt x="47002" y="695121"/>
                  </a:lnTo>
                  <a:close/>
                </a:path>
                <a:path w="1920240" h="1889760">
                  <a:moveTo>
                    <a:pt x="55186" y="667689"/>
                  </a:moveTo>
                  <a:lnTo>
                    <a:pt x="55232" y="667537"/>
                  </a:lnTo>
                  <a:lnTo>
                    <a:pt x="55186" y="667689"/>
                  </a:lnTo>
                  <a:close/>
                </a:path>
                <a:path w="1920240" h="1889760">
                  <a:moveTo>
                    <a:pt x="48539" y="689698"/>
                  </a:moveTo>
                  <a:close/>
                </a:path>
                <a:path w="1920240" h="1889760">
                  <a:moveTo>
                    <a:pt x="75069" y="611428"/>
                  </a:moveTo>
                  <a:lnTo>
                    <a:pt x="63233" y="606856"/>
                  </a:lnTo>
                  <a:lnTo>
                    <a:pt x="66535" y="598296"/>
                  </a:lnTo>
                  <a:lnTo>
                    <a:pt x="75387" y="576960"/>
                  </a:lnTo>
                  <a:lnTo>
                    <a:pt x="83045" y="559752"/>
                  </a:lnTo>
                  <a:lnTo>
                    <a:pt x="94653" y="564908"/>
                  </a:lnTo>
                  <a:lnTo>
                    <a:pt x="87038" y="582053"/>
                  </a:lnTo>
                  <a:lnTo>
                    <a:pt x="78304" y="603084"/>
                  </a:lnTo>
                  <a:lnTo>
                    <a:pt x="75069" y="611428"/>
                  </a:lnTo>
                  <a:close/>
                </a:path>
                <a:path w="1920240" h="1889760">
                  <a:moveTo>
                    <a:pt x="87038" y="582053"/>
                  </a:moveTo>
                  <a:lnTo>
                    <a:pt x="87096" y="581913"/>
                  </a:lnTo>
                  <a:lnTo>
                    <a:pt x="87038" y="582053"/>
                  </a:lnTo>
                  <a:close/>
                </a:path>
                <a:path w="1920240" h="1889760">
                  <a:moveTo>
                    <a:pt x="78304" y="603084"/>
                  </a:moveTo>
                  <a:lnTo>
                    <a:pt x="78358" y="602945"/>
                  </a:lnTo>
                  <a:lnTo>
                    <a:pt x="78304" y="603084"/>
                  </a:lnTo>
                  <a:close/>
                </a:path>
                <a:path w="1920240" h="1889760">
                  <a:moveTo>
                    <a:pt x="110998" y="530847"/>
                  </a:moveTo>
                  <a:lnTo>
                    <a:pt x="99669" y="525119"/>
                  </a:lnTo>
                  <a:lnTo>
                    <a:pt x="104978" y="514591"/>
                  </a:lnTo>
                  <a:lnTo>
                    <a:pt x="115824" y="494360"/>
                  </a:lnTo>
                  <a:lnTo>
                    <a:pt x="123913" y="480136"/>
                  </a:lnTo>
                  <a:lnTo>
                    <a:pt x="134950" y="486409"/>
                  </a:lnTo>
                  <a:lnTo>
                    <a:pt x="126912" y="500570"/>
                  </a:lnTo>
                  <a:lnTo>
                    <a:pt x="116210" y="520522"/>
                  </a:lnTo>
                  <a:lnTo>
                    <a:pt x="110998" y="530847"/>
                  </a:lnTo>
                  <a:close/>
                </a:path>
                <a:path w="1920240" h="1889760">
                  <a:moveTo>
                    <a:pt x="126934" y="500528"/>
                  </a:moveTo>
                  <a:close/>
                </a:path>
                <a:path w="1920240" h="1889760">
                  <a:moveTo>
                    <a:pt x="126912" y="500570"/>
                  </a:moveTo>
                  <a:close/>
                </a:path>
                <a:path w="1920240" h="1889760">
                  <a:moveTo>
                    <a:pt x="116217" y="520522"/>
                  </a:moveTo>
                  <a:lnTo>
                    <a:pt x="116281" y="520382"/>
                  </a:lnTo>
                  <a:lnTo>
                    <a:pt x="116217" y="520522"/>
                  </a:lnTo>
                  <a:close/>
                </a:path>
                <a:path w="1920240" h="1889760">
                  <a:moveTo>
                    <a:pt x="154457" y="454050"/>
                  </a:moveTo>
                  <a:lnTo>
                    <a:pt x="143738" y="447243"/>
                  </a:lnTo>
                  <a:lnTo>
                    <a:pt x="151206" y="435470"/>
                  </a:lnTo>
                  <a:lnTo>
                    <a:pt x="163931" y="416458"/>
                  </a:lnTo>
                  <a:lnTo>
                    <a:pt x="172161" y="404774"/>
                  </a:lnTo>
                  <a:lnTo>
                    <a:pt x="182537" y="412089"/>
                  </a:lnTo>
                  <a:lnTo>
                    <a:pt x="174362" y="423710"/>
                  </a:lnTo>
                  <a:lnTo>
                    <a:pt x="161810" y="442468"/>
                  </a:lnTo>
                  <a:lnTo>
                    <a:pt x="154457" y="454050"/>
                  </a:lnTo>
                  <a:close/>
                </a:path>
                <a:path w="1920240" h="1889760">
                  <a:moveTo>
                    <a:pt x="174437" y="423597"/>
                  </a:moveTo>
                  <a:close/>
                </a:path>
                <a:path w="1920240" h="1889760">
                  <a:moveTo>
                    <a:pt x="174362" y="423710"/>
                  </a:moveTo>
                  <a:close/>
                </a:path>
                <a:path w="1920240" h="1889760">
                  <a:moveTo>
                    <a:pt x="161814" y="442461"/>
                  </a:moveTo>
                  <a:lnTo>
                    <a:pt x="161899" y="442328"/>
                  </a:lnTo>
                  <a:lnTo>
                    <a:pt x="161814" y="442461"/>
                  </a:lnTo>
                  <a:close/>
                </a:path>
                <a:path w="1920240" h="1889760">
                  <a:moveTo>
                    <a:pt x="161810" y="442468"/>
                  </a:moveTo>
                  <a:close/>
                </a:path>
                <a:path w="1920240" h="1889760">
                  <a:moveTo>
                    <a:pt x="205003" y="381711"/>
                  </a:moveTo>
                  <a:lnTo>
                    <a:pt x="194995" y="373900"/>
                  </a:lnTo>
                  <a:lnTo>
                    <a:pt x="204736" y="361391"/>
                  </a:lnTo>
                  <a:lnTo>
                    <a:pt x="219201" y="343712"/>
                  </a:lnTo>
                  <a:lnTo>
                    <a:pt x="227291" y="334302"/>
                  </a:lnTo>
                  <a:lnTo>
                    <a:pt x="236918" y="342582"/>
                  </a:lnTo>
                  <a:lnTo>
                    <a:pt x="228877" y="351942"/>
                  </a:lnTo>
                  <a:lnTo>
                    <a:pt x="214607" y="369379"/>
                  </a:lnTo>
                  <a:lnTo>
                    <a:pt x="205003" y="381711"/>
                  </a:lnTo>
                  <a:close/>
                </a:path>
                <a:path w="1920240" h="1889760">
                  <a:moveTo>
                    <a:pt x="228879" y="351942"/>
                  </a:moveTo>
                  <a:close/>
                </a:path>
                <a:path w="1920240" h="1889760">
                  <a:moveTo>
                    <a:pt x="214617" y="369379"/>
                  </a:moveTo>
                  <a:close/>
                </a:path>
                <a:path w="1920240" h="1889760">
                  <a:moveTo>
                    <a:pt x="262140" y="314439"/>
                  </a:moveTo>
                  <a:lnTo>
                    <a:pt x="252907" y="305701"/>
                  </a:lnTo>
                  <a:lnTo>
                    <a:pt x="265074" y="292836"/>
                  </a:lnTo>
                  <a:lnTo>
                    <a:pt x="281177" y="276618"/>
                  </a:lnTo>
                  <a:lnTo>
                    <a:pt x="288772" y="269316"/>
                  </a:lnTo>
                  <a:lnTo>
                    <a:pt x="297573" y="278472"/>
                  </a:lnTo>
                  <a:lnTo>
                    <a:pt x="290030" y="285724"/>
                  </a:lnTo>
                  <a:lnTo>
                    <a:pt x="274148" y="301739"/>
                  </a:lnTo>
                  <a:lnTo>
                    <a:pt x="262140" y="314439"/>
                  </a:lnTo>
                  <a:close/>
                </a:path>
                <a:path w="1920240" h="1889760">
                  <a:moveTo>
                    <a:pt x="290047" y="285707"/>
                  </a:moveTo>
                  <a:close/>
                </a:path>
                <a:path w="1920240" h="1889760">
                  <a:moveTo>
                    <a:pt x="290030" y="285724"/>
                  </a:moveTo>
                  <a:close/>
                </a:path>
                <a:path w="1920240" h="1889760">
                  <a:moveTo>
                    <a:pt x="274148" y="301739"/>
                  </a:moveTo>
                  <a:close/>
                </a:path>
                <a:path w="1920240" h="1889760">
                  <a:moveTo>
                    <a:pt x="325297" y="252780"/>
                  </a:moveTo>
                  <a:lnTo>
                    <a:pt x="316941" y="243217"/>
                  </a:lnTo>
                  <a:lnTo>
                    <a:pt x="331749" y="230289"/>
                  </a:lnTo>
                  <a:lnTo>
                    <a:pt x="349351" y="215645"/>
                  </a:lnTo>
                  <a:lnTo>
                    <a:pt x="356057" y="210337"/>
                  </a:lnTo>
                  <a:lnTo>
                    <a:pt x="363943" y="220294"/>
                  </a:lnTo>
                  <a:lnTo>
                    <a:pt x="357309" y="225551"/>
                  </a:lnTo>
                  <a:lnTo>
                    <a:pt x="339926" y="240004"/>
                  </a:lnTo>
                  <a:lnTo>
                    <a:pt x="325297" y="252780"/>
                  </a:lnTo>
                  <a:close/>
                </a:path>
                <a:path w="1920240" h="1889760">
                  <a:moveTo>
                    <a:pt x="357309" y="225551"/>
                  </a:moveTo>
                  <a:close/>
                </a:path>
                <a:path w="1920240" h="1889760">
                  <a:moveTo>
                    <a:pt x="339928" y="240004"/>
                  </a:moveTo>
                  <a:close/>
                </a:path>
                <a:path w="1920240" h="1889760">
                  <a:moveTo>
                    <a:pt x="393915" y="197281"/>
                  </a:moveTo>
                  <a:lnTo>
                    <a:pt x="386511" y="186956"/>
                  </a:lnTo>
                  <a:lnTo>
                    <a:pt x="404279" y="174205"/>
                  </a:lnTo>
                  <a:lnTo>
                    <a:pt x="423265" y="161264"/>
                  </a:lnTo>
                  <a:lnTo>
                    <a:pt x="428510" y="157860"/>
                  </a:lnTo>
                  <a:lnTo>
                    <a:pt x="435419" y="168516"/>
                  </a:lnTo>
                  <a:lnTo>
                    <a:pt x="430374" y="171792"/>
                  </a:lnTo>
                  <a:lnTo>
                    <a:pt x="411495" y="184657"/>
                  </a:lnTo>
                  <a:lnTo>
                    <a:pt x="393915" y="197281"/>
                  </a:lnTo>
                  <a:close/>
                </a:path>
                <a:path w="1920240" h="1889760">
                  <a:moveTo>
                    <a:pt x="430237" y="171881"/>
                  </a:moveTo>
                  <a:lnTo>
                    <a:pt x="430374" y="171792"/>
                  </a:lnTo>
                  <a:lnTo>
                    <a:pt x="430237" y="171881"/>
                  </a:lnTo>
                  <a:close/>
                </a:path>
                <a:path w="1920240" h="1889760">
                  <a:moveTo>
                    <a:pt x="411555" y="184614"/>
                  </a:moveTo>
                  <a:close/>
                </a:path>
                <a:path w="1920240" h="1889760">
                  <a:moveTo>
                    <a:pt x="411495" y="184657"/>
                  </a:moveTo>
                  <a:close/>
                </a:path>
                <a:path w="1920240" h="1889760">
                  <a:moveTo>
                    <a:pt x="467537" y="148323"/>
                  </a:moveTo>
                  <a:lnTo>
                    <a:pt x="460895" y="137502"/>
                  </a:lnTo>
                  <a:lnTo>
                    <a:pt x="462216" y="136690"/>
                  </a:lnTo>
                  <a:lnTo>
                    <a:pt x="482168" y="125082"/>
                  </a:lnTo>
                  <a:lnTo>
                    <a:pt x="502424" y="113931"/>
                  </a:lnTo>
                  <a:lnTo>
                    <a:pt x="505536" y="112318"/>
                  </a:lnTo>
                  <a:lnTo>
                    <a:pt x="511390" y="123596"/>
                  </a:lnTo>
                  <a:lnTo>
                    <a:pt x="508344" y="125171"/>
                  </a:lnTo>
                  <a:lnTo>
                    <a:pt x="488353" y="136169"/>
                  </a:lnTo>
                  <a:lnTo>
                    <a:pt x="468668" y="147624"/>
                  </a:lnTo>
                  <a:lnTo>
                    <a:pt x="467537" y="148323"/>
                  </a:lnTo>
                  <a:close/>
                </a:path>
                <a:path w="1920240" h="1889760">
                  <a:moveTo>
                    <a:pt x="508362" y="125161"/>
                  </a:moveTo>
                  <a:lnTo>
                    <a:pt x="508490" y="125094"/>
                  </a:lnTo>
                  <a:lnTo>
                    <a:pt x="508362" y="125161"/>
                  </a:lnTo>
                  <a:close/>
                </a:path>
                <a:path w="1920240" h="1889760">
                  <a:moveTo>
                    <a:pt x="508344" y="125171"/>
                  </a:moveTo>
                  <a:close/>
                </a:path>
                <a:path w="1920240" h="1889760">
                  <a:moveTo>
                    <a:pt x="488361" y="136169"/>
                  </a:moveTo>
                  <a:lnTo>
                    <a:pt x="488492" y="136093"/>
                  </a:lnTo>
                  <a:lnTo>
                    <a:pt x="488361" y="136169"/>
                  </a:lnTo>
                  <a:close/>
                </a:path>
                <a:path w="1920240" h="1889760">
                  <a:moveTo>
                    <a:pt x="468682" y="147624"/>
                  </a:moveTo>
                  <a:close/>
                </a:path>
                <a:path w="1920240" h="1889760">
                  <a:moveTo>
                    <a:pt x="545261" y="106502"/>
                  </a:moveTo>
                  <a:lnTo>
                    <a:pt x="539686" y="95097"/>
                  </a:lnTo>
                  <a:lnTo>
                    <a:pt x="543826" y="93078"/>
                  </a:lnTo>
                  <a:lnTo>
                    <a:pt x="564946" y="83362"/>
                  </a:lnTo>
                  <a:lnTo>
                    <a:pt x="586447" y="74117"/>
                  </a:lnTo>
                  <a:lnTo>
                    <a:pt x="591181" y="85902"/>
                  </a:lnTo>
                  <a:lnTo>
                    <a:pt x="570041" y="94995"/>
                  </a:lnTo>
                  <a:lnTo>
                    <a:pt x="549198" y="104584"/>
                  </a:lnTo>
                  <a:lnTo>
                    <a:pt x="545261" y="106502"/>
                  </a:lnTo>
                  <a:close/>
                </a:path>
                <a:path w="1920240" h="1889760">
                  <a:moveTo>
                    <a:pt x="591240" y="85877"/>
                  </a:moveTo>
                  <a:close/>
                </a:path>
                <a:path w="1920240" h="1889760">
                  <a:moveTo>
                    <a:pt x="591181" y="85895"/>
                  </a:moveTo>
                  <a:close/>
                </a:path>
                <a:path w="1920240" h="1889760">
                  <a:moveTo>
                    <a:pt x="591208" y="85891"/>
                  </a:moveTo>
                  <a:close/>
                </a:path>
                <a:path w="1920240" h="1889760">
                  <a:moveTo>
                    <a:pt x="591181" y="85902"/>
                  </a:moveTo>
                  <a:close/>
                </a:path>
                <a:path w="1920240" h="1889760">
                  <a:moveTo>
                    <a:pt x="570065" y="94984"/>
                  </a:moveTo>
                  <a:close/>
                </a:path>
                <a:path w="1920240" h="1889760">
                  <a:moveTo>
                    <a:pt x="570041" y="94995"/>
                  </a:moveTo>
                  <a:close/>
                </a:path>
                <a:path w="1920240" h="1889760">
                  <a:moveTo>
                    <a:pt x="549207" y="104584"/>
                  </a:moveTo>
                  <a:lnTo>
                    <a:pt x="549338" y="104520"/>
                  </a:lnTo>
                  <a:lnTo>
                    <a:pt x="549207" y="104584"/>
                  </a:lnTo>
                  <a:close/>
                </a:path>
                <a:path w="1920240" h="1889760">
                  <a:moveTo>
                    <a:pt x="626529" y="72072"/>
                  </a:moveTo>
                  <a:lnTo>
                    <a:pt x="622071" y="60185"/>
                  </a:lnTo>
                  <a:lnTo>
                    <a:pt x="629958" y="57238"/>
                  </a:lnTo>
                  <a:lnTo>
                    <a:pt x="652132" y="49542"/>
                  </a:lnTo>
                  <a:lnTo>
                    <a:pt x="670445" y="43700"/>
                  </a:lnTo>
                  <a:lnTo>
                    <a:pt x="674306" y="55791"/>
                  </a:lnTo>
                  <a:lnTo>
                    <a:pt x="656075" y="61620"/>
                  </a:lnTo>
                  <a:lnTo>
                    <a:pt x="634190" y="69214"/>
                  </a:lnTo>
                  <a:lnTo>
                    <a:pt x="626529" y="72072"/>
                  </a:lnTo>
                  <a:close/>
                </a:path>
                <a:path w="1920240" h="1889760">
                  <a:moveTo>
                    <a:pt x="656145" y="61596"/>
                  </a:moveTo>
                  <a:close/>
                </a:path>
                <a:path w="1920240" h="1889760">
                  <a:moveTo>
                    <a:pt x="656075" y="61620"/>
                  </a:moveTo>
                  <a:close/>
                </a:path>
                <a:path w="1920240" h="1889760">
                  <a:moveTo>
                    <a:pt x="634237" y="69197"/>
                  </a:moveTo>
                  <a:close/>
                </a:path>
                <a:path w="1920240" h="1889760">
                  <a:moveTo>
                    <a:pt x="634190" y="69214"/>
                  </a:moveTo>
                  <a:close/>
                </a:path>
                <a:path w="1920240" h="1889760">
                  <a:moveTo>
                    <a:pt x="710615" y="45326"/>
                  </a:moveTo>
                  <a:lnTo>
                    <a:pt x="743242" y="24104"/>
                  </a:lnTo>
                  <a:lnTo>
                    <a:pt x="757072" y="21081"/>
                  </a:lnTo>
                  <a:lnTo>
                    <a:pt x="759650" y="33515"/>
                  </a:lnTo>
                  <a:lnTo>
                    <a:pt x="757522" y="33959"/>
                  </a:lnTo>
                  <a:lnTo>
                    <a:pt x="745978" y="36499"/>
                  </a:lnTo>
                  <a:lnTo>
                    <a:pt x="734605" y="39166"/>
                  </a:lnTo>
                  <a:lnTo>
                    <a:pt x="723220" y="41973"/>
                  </a:lnTo>
                  <a:lnTo>
                    <a:pt x="710615" y="45326"/>
                  </a:lnTo>
                  <a:close/>
                </a:path>
                <a:path w="1920240" h="1889760">
                  <a:moveTo>
                    <a:pt x="757522" y="33959"/>
                  </a:moveTo>
                  <a:close/>
                </a:path>
                <a:path w="1920240" h="1889760">
                  <a:moveTo>
                    <a:pt x="746010" y="36499"/>
                  </a:moveTo>
                  <a:close/>
                </a:path>
                <a:path w="1920240" h="1889760">
                  <a:moveTo>
                    <a:pt x="734605" y="39166"/>
                  </a:moveTo>
                  <a:close/>
                </a:path>
                <a:path w="1920240" h="1889760">
                  <a:moveTo>
                    <a:pt x="723220" y="41973"/>
                  </a:moveTo>
                  <a:close/>
                </a:path>
                <a:path w="1920240" h="1889760">
                  <a:moveTo>
                    <a:pt x="796836" y="26403"/>
                  </a:moveTo>
                  <a:lnTo>
                    <a:pt x="837780" y="7505"/>
                  </a:lnTo>
                  <a:lnTo>
                    <a:pt x="845311" y="6603"/>
                  </a:lnTo>
                  <a:lnTo>
                    <a:pt x="846810" y="19215"/>
                  </a:lnTo>
                  <a:lnTo>
                    <a:pt x="839297" y="20104"/>
                  </a:lnTo>
                  <a:lnTo>
                    <a:pt x="827468" y="21666"/>
                  </a:lnTo>
                  <a:lnTo>
                    <a:pt x="815690" y="23355"/>
                  </a:lnTo>
                  <a:lnTo>
                    <a:pt x="803961" y="25196"/>
                  </a:lnTo>
                  <a:lnTo>
                    <a:pt x="796836" y="26403"/>
                  </a:lnTo>
                  <a:close/>
                </a:path>
                <a:path w="1920240" h="1889760">
                  <a:moveTo>
                    <a:pt x="839317" y="20104"/>
                  </a:moveTo>
                  <a:close/>
                </a:path>
                <a:path w="1920240" h="1889760">
                  <a:moveTo>
                    <a:pt x="827481" y="21666"/>
                  </a:moveTo>
                  <a:close/>
                </a:path>
                <a:path w="1920240" h="1889760">
                  <a:moveTo>
                    <a:pt x="815695" y="23355"/>
                  </a:moveTo>
                  <a:close/>
                </a:path>
                <a:path w="1920240" h="1889760">
                  <a:moveTo>
                    <a:pt x="803977" y="25194"/>
                  </a:moveTo>
                  <a:close/>
                </a:path>
                <a:path w="1920240" h="1889760">
                  <a:moveTo>
                    <a:pt x="803961" y="25196"/>
                  </a:moveTo>
                  <a:close/>
                </a:path>
                <a:path w="1920240" h="1889760">
                  <a:moveTo>
                    <a:pt x="884491" y="15544"/>
                  </a:moveTo>
                  <a:lnTo>
                    <a:pt x="922934" y="609"/>
                  </a:lnTo>
                  <a:lnTo>
                    <a:pt x="934504" y="241"/>
                  </a:lnTo>
                  <a:lnTo>
                    <a:pt x="934897" y="12941"/>
                  </a:lnTo>
                  <a:lnTo>
                    <a:pt x="923378" y="13296"/>
                  </a:lnTo>
                  <a:lnTo>
                    <a:pt x="911528" y="13817"/>
                  </a:lnTo>
                  <a:lnTo>
                    <a:pt x="899147" y="14503"/>
                  </a:lnTo>
                  <a:lnTo>
                    <a:pt x="887094" y="15328"/>
                  </a:lnTo>
                  <a:lnTo>
                    <a:pt x="884491" y="15544"/>
                  </a:lnTo>
                  <a:close/>
                </a:path>
                <a:path w="1920240" h="1889760">
                  <a:moveTo>
                    <a:pt x="911237" y="13830"/>
                  </a:moveTo>
                  <a:lnTo>
                    <a:pt x="911528" y="13817"/>
                  </a:lnTo>
                  <a:lnTo>
                    <a:pt x="911237" y="13830"/>
                  </a:lnTo>
                  <a:close/>
                </a:path>
                <a:path w="1920240" h="1889760">
                  <a:moveTo>
                    <a:pt x="1008849" y="13830"/>
                  </a:moveTo>
                  <a:lnTo>
                    <a:pt x="996632" y="13296"/>
                  </a:lnTo>
                  <a:lnTo>
                    <a:pt x="984465" y="12915"/>
                  </a:lnTo>
                  <a:lnTo>
                    <a:pt x="972680" y="12700"/>
                  </a:lnTo>
                  <a:lnTo>
                    <a:pt x="972921" y="0"/>
                  </a:lnTo>
                  <a:lnTo>
                    <a:pt x="1021689" y="1828"/>
                  </a:lnTo>
                  <a:lnTo>
                    <a:pt x="1023988" y="1981"/>
                  </a:lnTo>
                  <a:lnTo>
                    <a:pt x="1023181" y="13817"/>
                  </a:lnTo>
                  <a:lnTo>
                    <a:pt x="1008773" y="13817"/>
                  </a:lnTo>
                  <a:close/>
                </a:path>
                <a:path w="1920240" h="1889760">
                  <a:moveTo>
                    <a:pt x="1023124" y="14655"/>
                  </a:moveTo>
                  <a:lnTo>
                    <a:pt x="1020864" y="14503"/>
                  </a:lnTo>
                  <a:lnTo>
                    <a:pt x="1008773" y="13817"/>
                  </a:lnTo>
                  <a:lnTo>
                    <a:pt x="1023181" y="13817"/>
                  </a:lnTo>
                  <a:lnTo>
                    <a:pt x="1023124" y="14655"/>
                  </a:lnTo>
                  <a:close/>
                </a:path>
                <a:path w="1920240" h="1889760">
                  <a:moveTo>
                    <a:pt x="1110894" y="24383"/>
                  </a:moveTo>
                  <a:lnTo>
                    <a:pt x="1068819" y="18681"/>
                  </a:lnTo>
                  <a:lnTo>
                    <a:pt x="1060843" y="17843"/>
                  </a:lnTo>
                  <a:lnTo>
                    <a:pt x="1062189" y="5206"/>
                  </a:lnTo>
                  <a:lnTo>
                    <a:pt x="1106233" y="10794"/>
                  </a:lnTo>
                  <a:lnTo>
                    <a:pt x="1112862" y="11836"/>
                  </a:lnTo>
                  <a:lnTo>
                    <a:pt x="1110894" y="24383"/>
                  </a:lnTo>
                  <a:close/>
                </a:path>
                <a:path w="1920240" h="1889760">
                  <a:moveTo>
                    <a:pt x="1200106" y="31559"/>
                  </a:moveTo>
                  <a:lnTo>
                    <a:pt x="1150986" y="31546"/>
                  </a:lnTo>
                  <a:lnTo>
                    <a:pt x="1148181" y="31000"/>
                  </a:lnTo>
                  <a:lnTo>
                    <a:pt x="1150607" y="18541"/>
                  </a:lnTo>
                  <a:lnTo>
                    <a:pt x="1188427" y="26809"/>
                  </a:lnTo>
                  <a:lnTo>
                    <a:pt x="1200569" y="29819"/>
                  </a:lnTo>
                  <a:lnTo>
                    <a:pt x="1200106" y="31559"/>
                  </a:lnTo>
                  <a:close/>
                </a:path>
                <a:path w="1920240" h="1889760">
                  <a:moveTo>
                    <a:pt x="1199467" y="33959"/>
                  </a:moveTo>
                  <a:lnTo>
                    <a:pt x="1162522" y="33947"/>
                  </a:lnTo>
                  <a:lnTo>
                    <a:pt x="1150975" y="31546"/>
                  </a:lnTo>
                  <a:lnTo>
                    <a:pt x="1200106" y="31559"/>
                  </a:lnTo>
                  <a:lnTo>
                    <a:pt x="1199467" y="33959"/>
                  </a:lnTo>
                  <a:close/>
                </a:path>
                <a:path w="1920240" h="1889760">
                  <a:moveTo>
                    <a:pt x="1198082" y="39166"/>
                  </a:moveTo>
                  <a:lnTo>
                    <a:pt x="1185452" y="39154"/>
                  </a:lnTo>
                  <a:lnTo>
                    <a:pt x="1174000" y="36474"/>
                  </a:lnTo>
                  <a:lnTo>
                    <a:pt x="1162507" y="33947"/>
                  </a:lnTo>
                  <a:lnTo>
                    <a:pt x="1199467" y="33959"/>
                  </a:lnTo>
                  <a:lnTo>
                    <a:pt x="1198082" y="39166"/>
                  </a:lnTo>
                  <a:close/>
                </a:path>
                <a:path w="1920240" h="1889760">
                  <a:moveTo>
                    <a:pt x="1197335" y="41973"/>
                  </a:moveTo>
                  <a:lnTo>
                    <a:pt x="1196886" y="41973"/>
                  </a:lnTo>
                  <a:lnTo>
                    <a:pt x="1185430" y="39154"/>
                  </a:lnTo>
                  <a:lnTo>
                    <a:pt x="1198082" y="39166"/>
                  </a:lnTo>
                  <a:lnTo>
                    <a:pt x="1197335" y="41973"/>
                  </a:lnTo>
                  <a:close/>
                </a:path>
                <a:path w="1920240" h="1889760">
                  <a:moveTo>
                    <a:pt x="1197305" y="42087"/>
                  </a:moveTo>
                  <a:lnTo>
                    <a:pt x="1196771" y="41948"/>
                  </a:lnTo>
                  <a:lnTo>
                    <a:pt x="1197335" y="41973"/>
                  </a:lnTo>
                  <a:close/>
                </a:path>
                <a:path w="1920240" h="1889760">
                  <a:moveTo>
                    <a:pt x="1282379" y="54546"/>
                  </a:moveTo>
                  <a:lnTo>
                    <a:pt x="1241882" y="54546"/>
                  </a:lnTo>
                  <a:lnTo>
                    <a:pt x="1233868" y="52209"/>
                  </a:lnTo>
                  <a:lnTo>
                    <a:pt x="1237437" y="40017"/>
                  </a:lnTo>
                  <a:lnTo>
                    <a:pt x="1245527" y="42379"/>
                  </a:lnTo>
                  <a:lnTo>
                    <a:pt x="1267955" y="49542"/>
                  </a:lnTo>
                  <a:lnTo>
                    <a:pt x="1282379" y="54546"/>
                  </a:lnTo>
                  <a:close/>
                </a:path>
                <a:path w="1920240" h="1889760">
                  <a:moveTo>
                    <a:pt x="1284031" y="61620"/>
                  </a:moveTo>
                  <a:lnTo>
                    <a:pt x="1264018" y="61620"/>
                  </a:lnTo>
                  <a:lnTo>
                    <a:pt x="1241729" y="54508"/>
                  </a:lnTo>
                  <a:lnTo>
                    <a:pt x="1241882" y="54546"/>
                  </a:lnTo>
                  <a:lnTo>
                    <a:pt x="1282379" y="54546"/>
                  </a:lnTo>
                  <a:lnTo>
                    <a:pt x="1286040" y="55816"/>
                  </a:lnTo>
                  <a:lnTo>
                    <a:pt x="1284031" y="61620"/>
                  </a:lnTo>
                  <a:close/>
                </a:path>
                <a:path w="1920240" h="1889760">
                  <a:moveTo>
                    <a:pt x="1281887" y="67818"/>
                  </a:moveTo>
                  <a:lnTo>
                    <a:pt x="1263944" y="61596"/>
                  </a:lnTo>
                  <a:lnTo>
                    <a:pt x="1284031" y="61620"/>
                  </a:lnTo>
                  <a:lnTo>
                    <a:pt x="1281887" y="67818"/>
                  </a:lnTo>
                  <a:close/>
                </a:path>
                <a:path w="1920240" h="1889760">
                  <a:moveTo>
                    <a:pt x="1360665" y="85902"/>
                  </a:moveTo>
                  <a:lnTo>
                    <a:pt x="1328927" y="85902"/>
                  </a:lnTo>
                  <a:lnTo>
                    <a:pt x="1317218" y="81203"/>
                  </a:lnTo>
                  <a:lnTo>
                    <a:pt x="1321955" y="69418"/>
                  </a:lnTo>
                  <a:lnTo>
                    <a:pt x="1333728" y="74155"/>
                  </a:lnTo>
                  <a:lnTo>
                    <a:pt x="1355140" y="83362"/>
                  </a:lnTo>
                  <a:lnTo>
                    <a:pt x="1360665" y="85902"/>
                  </a:lnTo>
                  <a:close/>
                </a:path>
                <a:path w="1920240" h="1889760">
                  <a:moveTo>
                    <a:pt x="1366422" y="94995"/>
                  </a:moveTo>
                  <a:lnTo>
                    <a:pt x="1350022" y="94984"/>
                  </a:lnTo>
                  <a:lnTo>
                    <a:pt x="1328788" y="85851"/>
                  </a:lnTo>
                  <a:lnTo>
                    <a:pt x="1328927" y="85902"/>
                  </a:lnTo>
                  <a:lnTo>
                    <a:pt x="1360665" y="85902"/>
                  </a:lnTo>
                  <a:lnTo>
                    <a:pt x="1368869" y="89674"/>
                  </a:lnTo>
                  <a:lnTo>
                    <a:pt x="1366422" y="94995"/>
                  </a:lnTo>
                  <a:close/>
                </a:path>
                <a:path w="1920240" h="1889760">
                  <a:moveTo>
                    <a:pt x="1363560" y="101218"/>
                  </a:moveTo>
                  <a:lnTo>
                    <a:pt x="1350020" y="94984"/>
                  </a:lnTo>
                  <a:lnTo>
                    <a:pt x="1366422" y="94995"/>
                  </a:lnTo>
                  <a:lnTo>
                    <a:pt x="1363560" y="101218"/>
                  </a:lnTo>
                  <a:close/>
                </a:path>
                <a:path w="1920240" h="1889760">
                  <a:moveTo>
                    <a:pt x="1438072" y="125171"/>
                  </a:moveTo>
                  <a:lnTo>
                    <a:pt x="1411724" y="125160"/>
                  </a:lnTo>
                  <a:lnTo>
                    <a:pt x="1397520" y="117792"/>
                  </a:lnTo>
                  <a:lnTo>
                    <a:pt x="1403375" y="106514"/>
                  </a:lnTo>
                  <a:lnTo>
                    <a:pt x="1417662" y="113931"/>
                  </a:lnTo>
                  <a:lnTo>
                    <a:pt x="1438072" y="125171"/>
                  </a:lnTo>
                  <a:close/>
                </a:path>
                <a:path w="1920240" h="1889760">
                  <a:moveTo>
                    <a:pt x="1445221" y="136169"/>
                  </a:moveTo>
                  <a:lnTo>
                    <a:pt x="1431734" y="136169"/>
                  </a:lnTo>
                  <a:lnTo>
                    <a:pt x="1411723" y="125160"/>
                  </a:lnTo>
                  <a:lnTo>
                    <a:pt x="1438072" y="125171"/>
                  </a:lnTo>
                  <a:lnTo>
                    <a:pt x="1448193" y="131063"/>
                  </a:lnTo>
                  <a:lnTo>
                    <a:pt x="1445221" y="136169"/>
                  </a:lnTo>
                  <a:close/>
                </a:path>
                <a:path w="1920240" h="1889760">
                  <a:moveTo>
                    <a:pt x="1441805" y="142036"/>
                  </a:moveTo>
                  <a:lnTo>
                    <a:pt x="1431594" y="136093"/>
                  </a:lnTo>
                  <a:lnTo>
                    <a:pt x="1431734" y="136169"/>
                  </a:lnTo>
                  <a:lnTo>
                    <a:pt x="1445221" y="136169"/>
                  </a:lnTo>
                  <a:lnTo>
                    <a:pt x="1441805" y="142036"/>
                  </a:lnTo>
                  <a:close/>
                </a:path>
                <a:path w="1920240" h="1889760">
                  <a:moveTo>
                    <a:pt x="1519724" y="184657"/>
                  </a:moveTo>
                  <a:lnTo>
                    <a:pt x="1508594" y="184657"/>
                  </a:lnTo>
                  <a:lnTo>
                    <a:pt x="1489722" y="171792"/>
                  </a:lnTo>
                  <a:lnTo>
                    <a:pt x="1474101" y="161670"/>
                  </a:lnTo>
                  <a:lnTo>
                    <a:pt x="1481010" y="151015"/>
                  </a:lnTo>
                  <a:lnTo>
                    <a:pt x="1496822" y="161264"/>
                  </a:lnTo>
                  <a:lnTo>
                    <a:pt x="1515808" y="174205"/>
                  </a:lnTo>
                  <a:lnTo>
                    <a:pt x="1523339" y="179616"/>
                  </a:lnTo>
                  <a:lnTo>
                    <a:pt x="1519724" y="184657"/>
                  </a:lnTo>
                  <a:close/>
                </a:path>
                <a:path w="1920240" h="1889760">
                  <a:moveTo>
                    <a:pt x="1515935" y="189941"/>
                  </a:moveTo>
                  <a:lnTo>
                    <a:pt x="1508529" y="184613"/>
                  </a:lnTo>
                  <a:lnTo>
                    <a:pt x="1519724" y="184657"/>
                  </a:lnTo>
                  <a:lnTo>
                    <a:pt x="1515935" y="189941"/>
                  </a:lnTo>
                  <a:close/>
                </a:path>
                <a:path w="1920240" h="1889760">
                  <a:moveTo>
                    <a:pt x="1582643" y="225551"/>
                  </a:moveTo>
                  <a:lnTo>
                    <a:pt x="1562785" y="225551"/>
                  </a:lnTo>
                  <a:lnTo>
                    <a:pt x="1546275" y="212470"/>
                  </a:lnTo>
                  <a:lnTo>
                    <a:pt x="1554162" y="202514"/>
                  </a:lnTo>
                  <a:lnTo>
                    <a:pt x="1570735" y="215645"/>
                  </a:lnTo>
                  <a:lnTo>
                    <a:pt x="1582643" y="225551"/>
                  </a:lnTo>
                  <a:close/>
                </a:path>
                <a:path w="1920240" h="1889760">
                  <a:moveTo>
                    <a:pt x="1585302" y="244500"/>
                  </a:moveTo>
                  <a:lnTo>
                    <a:pt x="1580045" y="239902"/>
                  </a:lnTo>
                  <a:lnTo>
                    <a:pt x="1562671" y="225463"/>
                  </a:lnTo>
                  <a:lnTo>
                    <a:pt x="1582643" y="225551"/>
                  </a:lnTo>
                  <a:lnTo>
                    <a:pt x="1588338" y="230289"/>
                  </a:lnTo>
                  <a:lnTo>
                    <a:pt x="1593659" y="234937"/>
                  </a:lnTo>
                  <a:lnTo>
                    <a:pt x="1585302" y="244500"/>
                  </a:lnTo>
                  <a:close/>
                </a:path>
                <a:path w="1920240" h="1889760">
                  <a:moveTo>
                    <a:pt x="1632133" y="270103"/>
                  </a:moveTo>
                  <a:lnTo>
                    <a:pt x="1613801" y="270103"/>
                  </a:lnTo>
                  <a:lnTo>
                    <a:pt x="1613534" y="269862"/>
                  </a:lnTo>
                  <a:lnTo>
                    <a:pt x="1622120" y="260502"/>
                  </a:lnTo>
                  <a:lnTo>
                    <a:pt x="1622437" y="260781"/>
                  </a:lnTo>
                  <a:lnTo>
                    <a:pt x="1632133" y="270103"/>
                  </a:lnTo>
                  <a:close/>
                </a:path>
                <a:path w="1920240" h="1889760">
                  <a:moveTo>
                    <a:pt x="1647951" y="285724"/>
                  </a:moveTo>
                  <a:lnTo>
                    <a:pt x="1630057" y="285724"/>
                  </a:lnTo>
                  <a:lnTo>
                    <a:pt x="1613687" y="270001"/>
                  </a:lnTo>
                  <a:lnTo>
                    <a:pt x="1632133" y="270103"/>
                  </a:lnTo>
                  <a:lnTo>
                    <a:pt x="1638909" y="276618"/>
                  </a:lnTo>
                  <a:lnTo>
                    <a:pt x="1647951" y="285724"/>
                  </a:lnTo>
                  <a:close/>
                </a:path>
                <a:path w="1920240" h="1889760">
                  <a:moveTo>
                    <a:pt x="1653047" y="301739"/>
                  </a:moveTo>
                  <a:lnTo>
                    <a:pt x="1645945" y="301739"/>
                  </a:lnTo>
                  <a:lnTo>
                    <a:pt x="1630040" y="285708"/>
                  </a:lnTo>
                  <a:lnTo>
                    <a:pt x="1647951" y="285724"/>
                  </a:lnTo>
                  <a:lnTo>
                    <a:pt x="1655013" y="292836"/>
                  </a:lnTo>
                  <a:lnTo>
                    <a:pt x="1658531" y="296557"/>
                  </a:lnTo>
                  <a:lnTo>
                    <a:pt x="1653047" y="301739"/>
                  </a:lnTo>
                  <a:close/>
                </a:path>
                <a:path w="1920240" h="1889760">
                  <a:moveTo>
                    <a:pt x="1649298" y="305282"/>
                  </a:moveTo>
                  <a:lnTo>
                    <a:pt x="1645831" y="301625"/>
                  </a:lnTo>
                  <a:lnTo>
                    <a:pt x="1653047" y="301739"/>
                  </a:lnTo>
                  <a:lnTo>
                    <a:pt x="1649298" y="305282"/>
                  </a:lnTo>
                  <a:close/>
                </a:path>
                <a:path w="1920240" h="1889760">
                  <a:moveTo>
                    <a:pt x="1693263" y="334848"/>
                  </a:moveTo>
                  <a:lnTo>
                    <a:pt x="1676514" y="334848"/>
                  </a:lnTo>
                  <a:lnTo>
                    <a:pt x="1675028" y="333184"/>
                  </a:lnTo>
                  <a:lnTo>
                    <a:pt x="1684451" y="324675"/>
                  </a:lnTo>
                  <a:lnTo>
                    <a:pt x="1686001" y="326402"/>
                  </a:lnTo>
                  <a:lnTo>
                    <a:pt x="1693263" y="334848"/>
                  </a:lnTo>
                  <a:close/>
                </a:path>
                <a:path w="1920240" h="1889760">
                  <a:moveTo>
                    <a:pt x="1707337" y="371779"/>
                  </a:moveTo>
                  <a:lnTo>
                    <a:pt x="1705381" y="369252"/>
                  </a:lnTo>
                  <a:lnTo>
                    <a:pt x="1691106" y="351815"/>
                  </a:lnTo>
                  <a:lnTo>
                    <a:pt x="1676425" y="334748"/>
                  </a:lnTo>
                  <a:lnTo>
                    <a:pt x="1693263" y="334848"/>
                  </a:lnTo>
                  <a:lnTo>
                    <a:pt x="1700885" y="343712"/>
                  </a:lnTo>
                  <a:lnTo>
                    <a:pt x="1715350" y="361391"/>
                  </a:lnTo>
                  <a:lnTo>
                    <a:pt x="1717357" y="363969"/>
                  </a:lnTo>
                  <a:lnTo>
                    <a:pt x="1707337" y="371779"/>
                  </a:lnTo>
                  <a:close/>
                </a:path>
                <a:path w="1920240" h="1889760">
                  <a:moveTo>
                    <a:pt x="1761009" y="423710"/>
                  </a:moveTo>
                  <a:lnTo>
                    <a:pt x="1745729" y="423710"/>
                  </a:lnTo>
                  <a:lnTo>
                    <a:pt x="1732660" y="405142"/>
                  </a:lnTo>
                  <a:lnTo>
                    <a:pt x="1730311" y="401980"/>
                  </a:lnTo>
                  <a:lnTo>
                    <a:pt x="1740509" y="394423"/>
                  </a:lnTo>
                  <a:lnTo>
                    <a:pt x="1742998" y="397763"/>
                  </a:lnTo>
                  <a:lnTo>
                    <a:pt x="1756155" y="416458"/>
                  </a:lnTo>
                  <a:lnTo>
                    <a:pt x="1761009" y="423710"/>
                  </a:lnTo>
                  <a:close/>
                </a:path>
                <a:path w="1920240" h="1889760">
                  <a:moveTo>
                    <a:pt x="1758886" y="443420"/>
                  </a:moveTo>
                  <a:lnTo>
                    <a:pt x="1758187" y="442328"/>
                  </a:lnTo>
                  <a:lnTo>
                    <a:pt x="1745649" y="423597"/>
                  </a:lnTo>
                  <a:lnTo>
                    <a:pt x="1761009" y="423710"/>
                  </a:lnTo>
                  <a:lnTo>
                    <a:pt x="1768881" y="435470"/>
                  </a:lnTo>
                  <a:lnTo>
                    <a:pt x="1769605" y="436613"/>
                  </a:lnTo>
                  <a:lnTo>
                    <a:pt x="1758886" y="443420"/>
                  </a:lnTo>
                  <a:close/>
                </a:path>
                <a:path w="1920240" h="1889760">
                  <a:moveTo>
                    <a:pt x="1796615" y="480898"/>
                  </a:moveTo>
                  <a:lnTo>
                    <a:pt x="1782013" y="480898"/>
                  </a:lnTo>
                  <a:lnTo>
                    <a:pt x="1778863" y="475665"/>
                  </a:lnTo>
                  <a:lnTo>
                    <a:pt x="1789747" y="469125"/>
                  </a:lnTo>
                  <a:lnTo>
                    <a:pt x="1792935" y="474421"/>
                  </a:lnTo>
                  <a:lnTo>
                    <a:pt x="1796615" y="480898"/>
                  </a:lnTo>
                  <a:close/>
                </a:path>
                <a:path w="1920240" h="1889760">
                  <a:moveTo>
                    <a:pt x="1807590" y="500570"/>
                  </a:moveTo>
                  <a:lnTo>
                    <a:pt x="1793176" y="500570"/>
                  </a:lnTo>
                  <a:lnTo>
                    <a:pt x="1781924" y="480771"/>
                  </a:lnTo>
                  <a:lnTo>
                    <a:pt x="1796615" y="480898"/>
                  </a:lnTo>
                  <a:lnTo>
                    <a:pt x="1804263" y="494360"/>
                  </a:lnTo>
                  <a:lnTo>
                    <a:pt x="1807590" y="500570"/>
                  </a:lnTo>
                  <a:close/>
                </a:path>
                <a:path w="1920240" h="1889760">
                  <a:moveTo>
                    <a:pt x="1803463" y="519760"/>
                  </a:moveTo>
                  <a:lnTo>
                    <a:pt x="1793153" y="500530"/>
                  </a:lnTo>
                  <a:lnTo>
                    <a:pt x="1807590" y="500570"/>
                  </a:lnTo>
                  <a:lnTo>
                    <a:pt x="1814652" y="513753"/>
                  </a:lnTo>
                  <a:lnTo>
                    <a:pt x="1803463" y="519760"/>
                  </a:lnTo>
                  <a:close/>
                </a:path>
                <a:path w="1920240" h="1889760">
                  <a:moveTo>
                    <a:pt x="1837719" y="561276"/>
                  </a:moveTo>
                  <a:lnTo>
                    <a:pt x="1823821" y="561276"/>
                  </a:lnTo>
                  <a:lnTo>
                    <a:pt x="1820202" y="553631"/>
                  </a:lnTo>
                  <a:lnTo>
                    <a:pt x="1831670" y="548182"/>
                  </a:lnTo>
                  <a:lnTo>
                    <a:pt x="1835327" y="555904"/>
                  </a:lnTo>
                  <a:lnTo>
                    <a:pt x="1837719" y="561276"/>
                  </a:lnTo>
                  <a:close/>
                </a:path>
                <a:path w="1920240" h="1889760">
                  <a:moveTo>
                    <a:pt x="1846812" y="582053"/>
                  </a:moveTo>
                  <a:lnTo>
                    <a:pt x="1833054" y="582053"/>
                  </a:lnTo>
                  <a:lnTo>
                    <a:pt x="1823798" y="561227"/>
                  </a:lnTo>
                  <a:lnTo>
                    <a:pt x="1837719" y="561276"/>
                  </a:lnTo>
                  <a:lnTo>
                    <a:pt x="1844700" y="576960"/>
                  </a:lnTo>
                  <a:lnTo>
                    <a:pt x="1846812" y="582053"/>
                  </a:lnTo>
                  <a:close/>
                </a:path>
                <a:path w="1920240" h="1889760">
                  <a:moveTo>
                    <a:pt x="1840458" y="599871"/>
                  </a:moveTo>
                  <a:lnTo>
                    <a:pt x="1832990" y="581913"/>
                  </a:lnTo>
                  <a:lnTo>
                    <a:pt x="1833054" y="582053"/>
                  </a:lnTo>
                  <a:lnTo>
                    <a:pt x="1846812" y="582053"/>
                  </a:lnTo>
                  <a:lnTo>
                    <a:pt x="1852180" y="594994"/>
                  </a:lnTo>
                  <a:lnTo>
                    <a:pt x="1840458" y="599871"/>
                  </a:lnTo>
                  <a:close/>
                </a:path>
                <a:path w="1920240" h="1889760">
                  <a:moveTo>
                    <a:pt x="1871092" y="645921"/>
                  </a:moveTo>
                  <a:lnTo>
                    <a:pt x="1857717" y="645921"/>
                  </a:lnTo>
                  <a:lnTo>
                    <a:pt x="1853882" y="635177"/>
                  </a:lnTo>
                  <a:lnTo>
                    <a:pt x="1865833" y="630897"/>
                  </a:lnTo>
                  <a:lnTo>
                    <a:pt x="1869706" y="641718"/>
                  </a:lnTo>
                  <a:lnTo>
                    <a:pt x="1871092" y="645921"/>
                  </a:lnTo>
                  <a:close/>
                </a:path>
                <a:path w="1920240" h="1889760">
                  <a:moveTo>
                    <a:pt x="1878164" y="667689"/>
                  </a:moveTo>
                  <a:lnTo>
                    <a:pt x="1864906" y="667689"/>
                  </a:lnTo>
                  <a:lnTo>
                    <a:pt x="1857711" y="645904"/>
                  </a:lnTo>
                  <a:lnTo>
                    <a:pt x="1871092" y="645921"/>
                  </a:lnTo>
                  <a:lnTo>
                    <a:pt x="1876983" y="663790"/>
                  </a:lnTo>
                  <a:lnTo>
                    <a:pt x="1878164" y="667689"/>
                  </a:lnTo>
                  <a:close/>
                </a:path>
                <a:path w="1920240" h="1889760">
                  <a:moveTo>
                    <a:pt x="1869579" y="683158"/>
                  </a:moveTo>
                  <a:lnTo>
                    <a:pt x="1864855" y="667537"/>
                  </a:lnTo>
                  <a:lnTo>
                    <a:pt x="1864906" y="667689"/>
                  </a:lnTo>
                  <a:lnTo>
                    <a:pt x="1878164" y="667689"/>
                  </a:lnTo>
                  <a:lnTo>
                    <a:pt x="1881733" y="679475"/>
                  </a:lnTo>
                  <a:lnTo>
                    <a:pt x="1869579" y="683158"/>
                  </a:lnTo>
                  <a:close/>
                </a:path>
                <a:path w="1920240" h="1889760">
                  <a:moveTo>
                    <a:pt x="1896245" y="734326"/>
                  </a:moveTo>
                  <a:lnTo>
                    <a:pt x="1883219" y="734326"/>
                  </a:lnTo>
                  <a:lnTo>
                    <a:pt x="1880488" y="722998"/>
                  </a:lnTo>
                  <a:lnTo>
                    <a:pt x="1879625" y="719607"/>
                  </a:lnTo>
                  <a:lnTo>
                    <a:pt x="1891931" y="716470"/>
                  </a:lnTo>
                  <a:lnTo>
                    <a:pt x="1892820" y="719975"/>
                  </a:lnTo>
                  <a:lnTo>
                    <a:pt x="1895576" y="731380"/>
                  </a:lnTo>
                  <a:lnTo>
                    <a:pt x="1896245" y="734326"/>
                  </a:lnTo>
                  <a:close/>
                </a:path>
                <a:path w="1920240" h="1889760">
                  <a:moveTo>
                    <a:pt x="1898778" y="745629"/>
                  </a:moveTo>
                  <a:lnTo>
                    <a:pt x="1885797" y="745629"/>
                  </a:lnTo>
                  <a:lnTo>
                    <a:pt x="1883194" y="734250"/>
                  </a:lnTo>
                  <a:lnTo>
                    <a:pt x="1896245" y="734326"/>
                  </a:lnTo>
                  <a:lnTo>
                    <a:pt x="1898180" y="742848"/>
                  </a:lnTo>
                  <a:lnTo>
                    <a:pt x="1898778" y="745629"/>
                  </a:lnTo>
                  <a:close/>
                </a:path>
                <a:path w="1920240" h="1889760">
                  <a:moveTo>
                    <a:pt x="1890598" y="768794"/>
                  </a:moveTo>
                  <a:lnTo>
                    <a:pt x="1888210" y="756894"/>
                  </a:lnTo>
                  <a:lnTo>
                    <a:pt x="1885772" y="745540"/>
                  </a:lnTo>
                  <a:lnTo>
                    <a:pt x="1898778" y="745629"/>
                  </a:lnTo>
                  <a:lnTo>
                    <a:pt x="1900656" y="754354"/>
                  </a:lnTo>
                  <a:lnTo>
                    <a:pt x="1903082" y="766444"/>
                  </a:lnTo>
                  <a:lnTo>
                    <a:pt x="1890598" y="768794"/>
                  </a:lnTo>
                  <a:close/>
                </a:path>
                <a:path w="1920240" h="1889760">
                  <a:moveTo>
                    <a:pt x="1911092" y="814476"/>
                  </a:moveTo>
                  <a:lnTo>
                    <a:pt x="1898281" y="814476"/>
                  </a:lnTo>
                  <a:lnTo>
                    <a:pt x="1897037" y="806094"/>
                  </a:lnTo>
                  <a:lnTo>
                    <a:pt x="1909597" y="804227"/>
                  </a:lnTo>
                  <a:lnTo>
                    <a:pt x="1910841" y="812647"/>
                  </a:lnTo>
                  <a:lnTo>
                    <a:pt x="1911092" y="814476"/>
                  </a:lnTo>
                  <a:close/>
                </a:path>
                <a:path w="1920240" h="1889760">
                  <a:moveTo>
                    <a:pt x="1912658" y="826109"/>
                  </a:moveTo>
                  <a:lnTo>
                    <a:pt x="1899856" y="826109"/>
                  </a:lnTo>
                  <a:lnTo>
                    <a:pt x="1898274" y="814425"/>
                  </a:lnTo>
                  <a:lnTo>
                    <a:pt x="1911092" y="814476"/>
                  </a:lnTo>
                  <a:lnTo>
                    <a:pt x="1912454" y="824445"/>
                  </a:lnTo>
                  <a:lnTo>
                    <a:pt x="1912658" y="826109"/>
                  </a:lnTo>
                  <a:close/>
                </a:path>
                <a:path w="1920240" h="1889760">
                  <a:moveTo>
                    <a:pt x="1914067" y="837793"/>
                  </a:moveTo>
                  <a:lnTo>
                    <a:pt x="1901291" y="837793"/>
                  </a:lnTo>
                  <a:lnTo>
                    <a:pt x="1899843" y="826033"/>
                  </a:lnTo>
                  <a:lnTo>
                    <a:pt x="1912658" y="826109"/>
                  </a:lnTo>
                  <a:lnTo>
                    <a:pt x="1913902" y="836294"/>
                  </a:lnTo>
                  <a:lnTo>
                    <a:pt x="1914067" y="837793"/>
                  </a:lnTo>
                  <a:close/>
                </a:path>
                <a:path w="1920240" h="1889760">
                  <a:moveTo>
                    <a:pt x="1903222" y="856183"/>
                  </a:moveTo>
                  <a:lnTo>
                    <a:pt x="1902574" y="849439"/>
                  </a:lnTo>
                  <a:lnTo>
                    <a:pt x="1901278" y="837717"/>
                  </a:lnTo>
                  <a:lnTo>
                    <a:pt x="1914067" y="837793"/>
                  </a:lnTo>
                  <a:lnTo>
                    <a:pt x="1915210" y="848182"/>
                  </a:lnTo>
                  <a:lnTo>
                    <a:pt x="1915858" y="854951"/>
                  </a:lnTo>
                  <a:lnTo>
                    <a:pt x="1903222" y="856183"/>
                  </a:lnTo>
                  <a:close/>
                </a:path>
                <a:path w="1920240" h="1889760">
                  <a:moveTo>
                    <a:pt x="1902574" y="849528"/>
                  </a:moveTo>
                  <a:close/>
                </a:path>
                <a:path w="1920240" h="1889760">
                  <a:moveTo>
                    <a:pt x="1907463" y="944371"/>
                  </a:moveTo>
                  <a:lnTo>
                    <a:pt x="1906192" y="896162"/>
                  </a:lnTo>
                  <a:lnTo>
                    <a:pt x="1906066" y="893927"/>
                  </a:lnTo>
                  <a:lnTo>
                    <a:pt x="1918741" y="893190"/>
                  </a:lnTo>
                  <a:lnTo>
                    <a:pt x="1920087" y="932573"/>
                  </a:lnTo>
                  <a:lnTo>
                    <a:pt x="1920163" y="944295"/>
                  </a:lnTo>
                  <a:lnTo>
                    <a:pt x="1907463" y="944371"/>
                  </a:lnTo>
                  <a:close/>
                </a:path>
                <a:path w="1920240" h="1889760">
                  <a:moveTo>
                    <a:pt x="1906231" y="896861"/>
                  </a:moveTo>
                  <a:close/>
                </a:path>
                <a:path w="1920240" h="1889760">
                  <a:moveTo>
                    <a:pt x="1906765" y="908799"/>
                  </a:moveTo>
                  <a:close/>
                </a:path>
                <a:path w="1920240" h="1889760">
                  <a:moveTo>
                    <a:pt x="1907158" y="920775"/>
                  </a:moveTo>
                  <a:close/>
                </a:path>
                <a:path w="1920240" h="1889760">
                  <a:moveTo>
                    <a:pt x="1907387" y="932776"/>
                  </a:moveTo>
                  <a:close/>
                </a:path>
                <a:path w="1920240" h="1889760">
                  <a:moveTo>
                    <a:pt x="1918947" y="992797"/>
                  </a:moveTo>
                  <a:lnTo>
                    <a:pt x="1906231" y="992797"/>
                  </a:lnTo>
                  <a:lnTo>
                    <a:pt x="1906714" y="982141"/>
                  </a:lnTo>
                  <a:lnTo>
                    <a:pt x="1919401" y="982713"/>
                  </a:lnTo>
                  <a:lnTo>
                    <a:pt x="1918947" y="992797"/>
                  </a:lnTo>
                  <a:close/>
                </a:path>
                <a:path w="1920240" h="1889760">
                  <a:moveTo>
                    <a:pt x="1915947" y="1033716"/>
                  </a:moveTo>
                  <a:lnTo>
                    <a:pt x="1903310" y="1032484"/>
                  </a:lnTo>
                  <a:lnTo>
                    <a:pt x="1903717" y="1028280"/>
                  </a:lnTo>
                  <a:lnTo>
                    <a:pt x="1904707" y="1016469"/>
                  </a:lnTo>
                  <a:lnTo>
                    <a:pt x="1905546" y="1004620"/>
                  </a:lnTo>
                  <a:lnTo>
                    <a:pt x="1906231" y="992720"/>
                  </a:lnTo>
                  <a:lnTo>
                    <a:pt x="1918947" y="992797"/>
                  </a:lnTo>
                  <a:lnTo>
                    <a:pt x="1918220" y="1005471"/>
                  </a:lnTo>
                  <a:lnTo>
                    <a:pt x="1917369" y="1017485"/>
                  </a:lnTo>
                  <a:lnTo>
                    <a:pt x="1916366" y="1029462"/>
                  </a:lnTo>
                  <a:lnTo>
                    <a:pt x="1915947" y="1033716"/>
                  </a:lnTo>
                  <a:close/>
                </a:path>
                <a:path w="1920240" h="1889760">
                  <a:moveTo>
                    <a:pt x="1905533" y="1004696"/>
                  </a:moveTo>
                  <a:close/>
                </a:path>
                <a:path w="1920240" h="1889760">
                  <a:moveTo>
                    <a:pt x="1904695" y="1016558"/>
                  </a:moveTo>
                  <a:close/>
                </a:path>
                <a:path w="1920240" h="1889760">
                  <a:moveTo>
                    <a:pt x="1903704" y="1028369"/>
                  </a:moveTo>
                  <a:close/>
                </a:path>
                <a:path w="1920240" h="1889760">
                  <a:moveTo>
                    <a:pt x="1911078" y="1075194"/>
                  </a:moveTo>
                  <a:lnTo>
                    <a:pt x="1898268" y="1075194"/>
                  </a:lnTo>
                  <a:lnTo>
                    <a:pt x="1898954" y="1070089"/>
                  </a:lnTo>
                  <a:lnTo>
                    <a:pt x="1911540" y="1071803"/>
                  </a:lnTo>
                  <a:lnTo>
                    <a:pt x="1911078" y="1075194"/>
                  </a:lnTo>
                  <a:close/>
                </a:path>
                <a:path w="1920240" h="1889760">
                  <a:moveTo>
                    <a:pt x="1898273" y="1075157"/>
                  </a:moveTo>
                  <a:close/>
                </a:path>
                <a:path w="1920240" h="1889760">
                  <a:moveTo>
                    <a:pt x="1909383" y="1086789"/>
                  </a:moveTo>
                  <a:lnTo>
                    <a:pt x="1896541" y="1086789"/>
                  </a:lnTo>
                  <a:lnTo>
                    <a:pt x="1898273" y="1075157"/>
                  </a:lnTo>
                  <a:lnTo>
                    <a:pt x="1911078" y="1075194"/>
                  </a:lnTo>
                  <a:lnTo>
                    <a:pt x="1910841" y="1076934"/>
                  </a:lnTo>
                  <a:lnTo>
                    <a:pt x="1909383" y="1086789"/>
                  </a:lnTo>
                  <a:close/>
                </a:path>
                <a:path w="1920240" h="1889760">
                  <a:moveTo>
                    <a:pt x="1907544" y="1098334"/>
                  </a:moveTo>
                  <a:lnTo>
                    <a:pt x="1894674" y="1098334"/>
                  </a:lnTo>
                  <a:lnTo>
                    <a:pt x="1896554" y="1086700"/>
                  </a:lnTo>
                  <a:lnTo>
                    <a:pt x="1909383" y="1086789"/>
                  </a:lnTo>
                  <a:lnTo>
                    <a:pt x="1909102" y="1088694"/>
                  </a:lnTo>
                  <a:lnTo>
                    <a:pt x="1907544" y="1098334"/>
                  </a:lnTo>
                  <a:close/>
                </a:path>
                <a:path w="1920240" h="1889760">
                  <a:moveTo>
                    <a:pt x="1894682" y="1098285"/>
                  </a:moveTo>
                  <a:close/>
                </a:path>
                <a:path w="1920240" h="1889760">
                  <a:moveTo>
                    <a:pt x="1903247" y="1122235"/>
                  </a:moveTo>
                  <a:lnTo>
                    <a:pt x="1890763" y="1119885"/>
                  </a:lnTo>
                  <a:lnTo>
                    <a:pt x="1892680" y="1109751"/>
                  </a:lnTo>
                  <a:lnTo>
                    <a:pt x="1894682" y="1098285"/>
                  </a:lnTo>
                  <a:lnTo>
                    <a:pt x="1907544" y="1098334"/>
                  </a:lnTo>
                  <a:lnTo>
                    <a:pt x="1907209" y="1100404"/>
                  </a:lnTo>
                  <a:lnTo>
                    <a:pt x="1905165" y="1112062"/>
                  </a:lnTo>
                  <a:lnTo>
                    <a:pt x="1903247" y="1122235"/>
                  </a:lnTo>
                  <a:close/>
                </a:path>
                <a:path w="1920240" h="1889760">
                  <a:moveTo>
                    <a:pt x="1892655" y="1109827"/>
                  </a:moveTo>
                  <a:close/>
                </a:path>
                <a:path w="1920240" h="1889760">
                  <a:moveTo>
                    <a:pt x="1893546" y="1166583"/>
                  </a:moveTo>
                  <a:lnTo>
                    <a:pt x="1880488" y="1166583"/>
                  </a:lnTo>
                  <a:lnTo>
                    <a:pt x="1882838" y="1156817"/>
                  </a:lnTo>
                  <a:lnTo>
                    <a:pt x="1895182" y="1159802"/>
                  </a:lnTo>
                  <a:lnTo>
                    <a:pt x="1893546" y="1166583"/>
                  </a:lnTo>
                  <a:close/>
                </a:path>
                <a:path w="1920240" h="1889760">
                  <a:moveTo>
                    <a:pt x="1887792" y="1188923"/>
                  </a:moveTo>
                  <a:lnTo>
                    <a:pt x="1874647" y="1188923"/>
                  </a:lnTo>
                  <a:lnTo>
                    <a:pt x="1877656" y="1177696"/>
                  </a:lnTo>
                  <a:lnTo>
                    <a:pt x="1880501" y="1166507"/>
                  </a:lnTo>
                  <a:lnTo>
                    <a:pt x="1893546" y="1166583"/>
                  </a:lnTo>
                  <a:lnTo>
                    <a:pt x="1892820" y="1169593"/>
                  </a:lnTo>
                  <a:lnTo>
                    <a:pt x="1889925" y="1180947"/>
                  </a:lnTo>
                  <a:lnTo>
                    <a:pt x="1887792" y="1188923"/>
                  </a:lnTo>
                  <a:close/>
                </a:path>
                <a:path w="1920240" h="1889760">
                  <a:moveTo>
                    <a:pt x="1877631" y="1177772"/>
                  </a:moveTo>
                  <a:close/>
                </a:path>
                <a:path w="1920240" h="1889760">
                  <a:moveTo>
                    <a:pt x="1884716" y="1199997"/>
                  </a:moveTo>
                  <a:lnTo>
                    <a:pt x="1871522" y="1199997"/>
                  </a:lnTo>
                  <a:lnTo>
                    <a:pt x="1874659" y="1188834"/>
                  </a:lnTo>
                  <a:lnTo>
                    <a:pt x="1887792" y="1188923"/>
                  </a:lnTo>
                  <a:lnTo>
                    <a:pt x="1886902" y="1192250"/>
                  </a:lnTo>
                  <a:lnTo>
                    <a:pt x="1884716" y="1199997"/>
                  </a:lnTo>
                  <a:close/>
                </a:path>
                <a:path w="1920240" h="1889760">
                  <a:moveTo>
                    <a:pt x="1882000" y="1209230"/>
                  </a:moveTo>
                  <a:lnTo>
                    <a:pt x="1869846" y="1205547"/>
                  </a:lnTo>
                  <a:lnTo>
                    <a:pt x="1871548" y="1199883"/>
                  </a:lnTo>
                  <a:lnTo>
                    <a:pt x="1884716" y="1199997"/>
                  </a:lnTo>
                  <a:lnTo>
                    <a:pt x="1883727" y="1203502"/>
                  </a:lnTo>
                  <a:lnTo>
                    <a:pt x="1882000" y="1209230"/>
                  </a:lnTo>
                  <a:close/>
                </a:path>
                <a:path w="1920240" h="1889760">
                  <a:moveTo>
                    <a:pt x="1864725" y="1243812"/>
                  </a:moveTo>
                  <a:lnTo>
                    <a:pt x="1857667" y="1243812"/>
                  </a:lnTo>
                  <a:lnTo>
                    <a:pt x="1858365" y="1241717"/>
                  </a:lnTo>
                  <a:lnTo>
                    <a:pt x="1864725" y="1243812"/>
                  </a:lnTo>
                  <a:close/>
                </a:path>
                <a:path w="1920240" h="1889760">
                  <a:moveTo>
                    <a:pt x="1852536" y="1293736"/>
                  </a:moveTo>
                  <a:lnTo>
                    <a:pt x="1840801" y="1288859"/>
                  </a:lnTo>
                  <a:lnTo>
                    <a:pt x="1841792" y="1286497"/>
                  </a:lnTo>
                  <a:lnTo>
                    <a:pt x="1850021" y="1265199"/>
                  </a:lnTo>
                  <a:lnTo>
                    <a:pt x="1857717" y="1243660"/>
                  </a:lnTo>
                  <a:lnTo>
                    <a:pt x="1857667" y="1243812"/>
                  </a:lnTo>
                  <a:lnTo>
                    <a:pt x="1864725" y="1243812"/>
                  </a:lnTo>
                  <a:lnTo>
                    <a:pt x="1870430" y="1245692"/>
                  </a:lnTo>
                  <a:lnTo>
                    <a:pt x="1869706" y="1247863"/>
                  </a:lnTo>
                  <a:lnTo>
                    <a:pt x="1861896" y="1269707"/>
                  </a:lnTo>
                  <a:lnTo>
                    <a:pt x="1853552" y="1291285"/>
                  </a:lnTo>
                  <a:lnTo>
                    <a:pt x="1852536" y="1293736"/>
                  </a:lnTo>
                  <a:close/>
                </a:path>
                <a:path w="1920240" h="1889760">
                  <a:moveTo>
                    <a:pt x="1849958" y="1265351"/>
                  </a:moveTo>
                  <a:lnTo>
                    <a:pt x="1850012" y="1265199"/>
                  </a:lnTo>
                  <a:lnTo>
                    <a:pt x="1849958" y="1265351"/>
                  </a:lnTo>
                  <a:close/>
                </a:path>
                <a:path w="1920240" h="1889760">
                  <a:moveTo>
                    <a:pt x="1841728" y="1286636"/>
                  </a:moveTo>
                  <a:lnTo>
                    <a:pt x="1841782" y="1286497"/>
                  </a:lnTo>
                  <a:lnTo>
                    <a:pt x="1841728" y="1286636"/>
                  </a:lnTo>
                  <a:close/>
                </a:path>
                <a:path w="1920240" h="1889760">
                  <a:moveTo>
                    <a:pt x="1836460" y="1328445"/>
                  </a:moveTo>
                  <a:lnTo>
                    <a:pt x="1823758" y="1328445"/>
                  </a:lnTo>
                  <a:lnTo>
                    <a:pt x="1823821" y="1328305"/>
                  </a:lnTo>
                  <a:lnTo>
                    <a:pt x="1825853" y="1323733"/>
                  </a:lnTo>
                  <a:lnTo>
                    <a:pt x="1836460" y="1328445"/>
                  </a:lnTo>
                  <a:close/>
                </a:path>
                <a:path w="1920240" h="1889760">
                  <a:moveTo>
                    <a:pt x="1823799" y="1328352"/>
                  </a:moveTo>
                  <a:close/>
                </a:path>
                <a:path w="1920240" h="1889760">
                  <a:moveTo>
                    <a:pt x="1828080" y="1348955"/>
                  </a:moveTo>
                  <a:lnTo>
                    <a:pt x="1814029" y="1348955"/>
                  </a:lnTo>
                  <a:lnTo>
                    <a:pt x="1823799" y="1328352"/>
                  </a:lnTo>
                  <a:lnTo>
                    <a:pt x="1836460" y="1328445"/>
                  </a:lnTo>
                  <a:lnTo>
                    <a:pt x="1837461" y="1328889"/>
                  </a:lnTo>
                  <a:lnTo>
                    <a:pt x="1835327" y="1333677"/>
                  </a:lnTo>
                  <a:lnTo>
                    <a:pt x="1828080" y="1348955"/>
                  </a:lnTo>
                  <a:close/>
                </a:path>
                <a:path w="1920240" h="1889760">
                  <a:moveTo>
                    <a:pt x="1815160" y="1374876"/>
                  </a:moveTo>
                  <a:lnTo>
                    <a:pt x="1803819" y="1369148"/>
                  </a:lnTo>
                  <a:lnTo>
                    <a:pt x="1814093" y="1348816"/>
                  </a:lnTo>
                  <a:lnTo>
                    <a:pt x="1814029" y="1348955"/>
                  </a:lnTo>
                  <a:lnTo>
                    <a:pt x="1828080" y="1348955"/>
                  </a:lnTo>
                  <a:lnTo>
                    <a:pt x="1825459" y="1354480"/>
                  </a:lnTo>
                  <a:lnTo>
                    <a:pt x="1815160" y="1374876"/>
                  </a:lnTo>
                  <a:close/>
                </a:path>
                <a:path w="1920240" h="1889760">
                  <a:moveTo>
                    <a:pt x="1785110" y="1428178"/>
                  </a:moveTo>
                  <a:lnTo>
                    <a:pt x="1770291" y="1428178"/>
                  </a:lnTo>
                  <a:lnTo>
                    <a:pt x="1782013" y="1408683"/>
                  </a:lnTo>
                  <a:lnTo>
                    <a:pt x="1785645" y="1402283"/>
                  </a:lnTo>
                  <a:lnTo>
                    <a:pt x="1796681" y="1408557"/>
                  </a:lnTo>
                  <a:lnTo>
                    <a:pt x="1792935" y="1415148"/>
                  </a:lnTo>
                  <a:lnTo>
                    <a:pt x="1785110" y="1428178"/>
                  </a:lnTo>
                  <a:close/>
                </a:path>
                <a:path w="1920240" h="1889760">
                  <a:moveTo>
                    <a:pt x="1781924" y="1408810"/>
                  </a:moveTo>
                  <a:close/>
                </a:path>
                <a:path w="1920240" h="1889760">
                  <a:moveTo>
                    <a:pt x="1770100" y="1452194"/>
                  </a:moveTo>
                  <a:lnTo>
                    <a:pt x="1759369" y="1445386"/>
                  </a:lnTo>
                  <a:lnTo>
                    <a:pt x="1770367" y="1428051"/>
                  </a:lnTo>
                  <a:lnTo>
                    <a:pt x="1770291" y="1428178"/>
                  </a:lnTo>
                  <a:lnTo>
                    <a:pt x="1785110" y="1428178"/>
                  </a:lnTo>
                  <a:lnTo>
                    <a:pt x="1781136" y="1434795"/>
                  </a:lnTo>
                  <a:lnTo>
                    <a:pt x="1770100" y="1452194"/>
                  </a:lnTo>
                  <a:close/>
                </a:path>
                <a:path w="1920240" h="1889760">
                  <a:moveTo>
                    <a:pt x="1748192" y="1484439"/>
                  </a:moveTo>
                  <a:lnTo>
                    <a:pt x="1732660" y="1484439"/>
                  </a:lnTo>
                  <a:lnTo>
                    <a:pt x="1738147" y="1476654"/>
                  </a:lnTo>
                  <a:lnTo>
                    <a:pt x="1748523" y="1483969"/>
                  </a:lnTo>
                  <a:lnTo>
                    <a:pt x="1748192" y="1484439"/>
                  </a:lnTo>
                  <a:close/>
                </a:path>
                <a:path w="1920240" h="1889760">
                  <a:moveTo>
                    <a:pt x="1735037" y="1502549"/>
                  </a:moveTo>
                  <a:lnTo>
                    <a:pt x="1719237" y="1502549"/>
                  </a:lnTo>
                  <a:lnTo>
                    <a:pt x="1732749" y="1484312"/>
                  </a:lnTo>
                  <a:lnTo>
                    <a:pt x="1748192" y="1484439"/>
                  </a:lnTo>
                  <a:lnTo>
                    <a:pt x="1742998" y="1491818"/>
                  </a:lnTo>
                  <a:lnTo>
                    <a:pt x="1735037" y="1502549"/>
                  </a:lnTo>
                  <a:close/>
                </a:path>
                <a:path w="1920240" h="1889760">
                  <a:moveTo>
                    <a:pt x="1717928" y="1524888"/>
                  </a:moveTo>
                  <a:lnTo>
                    <a:pt x="1707908" y="1517078"/>
                  </a:lnTo>
                  <a:lnTo>
                    <a:pt x="1719326" y="1502422"/>
                  </a:lnTo>
                  <a:lnTo>
                    <a:pt x="1735037" y="1502549"/>
                  </a:lnTo>
                  <a:lnTo>
                    <a:pt x="1729384" y="1510169"/>
                  </a:lnTo>
                  <a:lnTo>
                    <a:pt x="1717928" y="1524888"/>
                  </a:lnTo>
                  <a:close/>
                </a:path>
                <a:path w="1920240" h="1889760">
                  <a:moveTo>
                    <a:pt x="1693163" y="1554848"/>
                  </a:moveTo>
                  <a:lnTo>
                    <a:pt x="1676412" y="1554848"/>
                  </a:lnTo>
                  <a:lnTo>
                    <a:pt x="1683842" y="1546212"/>
                  </a:lnTo>
                  <a:lnTo>
                    <a:pt x="1693468" y="1554492"/>
                  </a:lnTo>
                  <a:lnTo>
                    <a:pt x="1693163" y="1554848"/>
                  </a:lnTo>
                  <a:close/>
                </a:path>
                <a:path w="1920240" h="1889760">
                  <a:moveTo>
                    <a:pt x="1676442" y="1554813"/>
                  </a:moveTo>
                  <a:close/>
                </a:path>
                <a:path w="1920240" h="1889760">
                  <a:moveTo>
                    <a:pt x="1678424" y="1571586"/>
                  </a:moveTo>
                  <a:lnTo>
                    <a:pt x="1661325" y="1571586"/>
                  </a:lnTo>
                  <a:lnTo>
                    <a:pt x="1676442" y="1554813"/>
                  </a:lnTo>
                  <a:lnTo>
                    <a:pt x="1693163" y="1554848"/>
                  </a:lnTo>
                  <a:lnTo>
                    <a:pt x="1686001" y="1563179"/>
                  </a:lnTo>
                  <a:lnTo>
                    <a:pt x="1678424" y="1571586"/>
                  </a:lnTo>
                  <a:close/>
                </a:path>
                <a:path w="1920240" h="1889760">
                  <a:moveTo>
                    <a:pt x="1659153" y="1592351"/>
                  </a:moveTo>
                  <a:lnTo>
                    <a:pt x="1649933" y="1583626"/>
                  </a:lnTo>
                  <a:lnTo>
                    <a:pt x="1661426" y="1571472"/>
                  </a:lnTo>
                  <a:lnTo>
                    <a:pt x="1678424" y="1571586"/>
                  </a:lnTo>
                  <a:lnTo>
                    <a:pt x="1670710" y="1580146"/>
                  </a:lnTo>
                  <a:lnTo>
                    <a:pt x="1659153" y="1592351"/>
                  </a:lnTo>
                  <a:close/>
                </a:path>
                <a:path w="1920240" h="1889760">
                  <a:moveTo>
                    <a:pt x="1615863" y="1634820"/>
                  </a:moveTo>
                  <a:lnTo>
                    <a:pt x="1597050" y="1634820"/>
                  </a:lnTo>
                  <a:lnTo>
                    <a:pt x="1613801" y="1619478"/>
                  </a:lnTo>
                  <a:lnTo>
                    <a:pt x="1623250" y="1610398"/>
                  </a:lnTo>
                  <a:lnTo>
                    <a:pt x="1631978" y="1619478"/>
                  </a:lnTo>
                  <a:lnTo>
                    <a:pt x="1622437" y="1628800"/>
                  </a:lnTo>
                  <a:lnTo>
                    <a:pt x="1615863" y="1634820"/>
                  </a:lnTo>
                  <a:close/>
                </a:path>
                <a:path w="1920240" h="1889760">
                  <a:moveTo>
                    <a:pt x="1613687" y="1619580"/>
                  </a:moveTo>
                  <a:close/>
                </a:path>
                <a:path w="1920240" h="1889760">
                  <a:moveTo>
                    <a:pt x="1597091" y="1634782"/>
                  </a:moveTo>
                  <a:close/>
                </a:path>
                <a:path w="1920240" h="1889760">
                  <a:moveTo>
                    <a:pt x="1594345" y="1654035"/>
                  </a:moveTo>
                  <a:lnTo>
                    <a:pt x="1586001" y="1644472"/>
                  </a:lnTo>
                  <a:lnTo>
                    <a:pt x="1597091" y="1634782"/>
                  </a:lnTo>
                  <a:lnTo>
                    <a:pt x="1615863" y="1634820"/>
                  </a:lnTo>
                  <a:lnTo>
                    <a:pt x="1605572" y="1644243"/>
                  </a:lnTo>
                  <a:lnTo>
                    <a:pt x="1594345" y="1654035"/>
                  </a:lnTo>
                  <a:close/>
                </a:path>
                <a:path w="1920240" h="1889760">
                  <a:moveTo>
                    <a:pt x="1547959" y="1691805"/>
                  </a:moveTo>
                  <a:lnTo>
                    <a:pt x="1526870" y="1691805"/>
                  </a:lnTo>
                  <a:lnTo>
                    <a:pt x="1545069" y="1678076"/>
                  </a:lnTo>
                  <a:lnTo>
                    <a:pt x="1556956" y="1668653"/>
                  </a:lnTo>
                  <a:lnTo>
                    <a:pt x="1564843" y="1678609"/>
                  </a:lnTo>
                  <a:lnTo>
                    <a:pt x="1552778" y="1688172"/>
                  </a:lnTo>
                  <a:lnTo>
                    <a:pt x="1547959" y="1691805"/>
                  </a:lnTo>
                  <a:close/>
                </a:path>
                <a:path w="1920240" h="1889760">
                  <a:moveTo>
                    <a:pt x="1544942" y="1678165"/>
                  </a:moveTo>
                  <a:close/>
                </a:path>
                <a:path w="1920240" h="1889760">
                  <a:moveTo>
                    <a:pt x="1524088" y="1709432"/>
                  </a:moveTo>
                  <a:lnTo>
                    <a:pt x="1516684" y="1699107"/>
                  </a:lnTo>
                  <a:lnTo>
                    <a:pt x="1526997" y="1691703"/>
                  </a:lnTo>
                  <a:lnTo>
                    <a:pt x="1547959" y="1691805"/>
                  </a:lnTo>
                  <a:lnTo>
                    <a:pt x="1534464" y="1701977"/>
                  </a:lnTo>
                  <a:lnTo>
                    <a:pt x="1524088" y="1709432"/>
                  </a:lnTo>
                  <a:close/>
                </a:path>
                <a:path w="1920240" h="1889760">
                  <a:moveTo>
                    <a:pt x="1448993" y="1758060"/>
                  </a:moveTo>
                  <a:lnTo>
                    <a:pt x="1442605" y="1747088"/>
                  </a:lnTo>
                  <a:lnTo>
                    <a:pt x="1451419" y="1741957"/>
                  </a:lnTo>
                  <a:lnTo>
                    <a:pt x="1470786" y="1730057"/>
                  </a:lnTo>
                  <a:lnTo>
                    <a:pt x="1485531" y="1720507"/>
                  </a:lnTo>
                  <a:lnTo>
                    <a:pt x="1492427" y="1731162"/>
                  </a:lnTo>
                  <a:lnTo>
                    <a:pt x="1477505" y="1740839"/>
                  </a:lnTo>
                  <a:lnTo>
                    <a:pt x="1457871" y="1752892"/>
                  </a:lnTo>
                  <a:lnTo>
                    <a:pt x="1448993" y="1758060"/>
                  </a:lnTo>
                  <a:close/>
                </a:path>
                <a:path w="1920240" h="1889760">
                  <a:moveTo>
                    <a:pt x="1470659" y="1730133"/>
                  </a:moveTo>
                  <a:close/>
                </a:path>
                <a:path w="1920240" h="1889760">
                  <a:moveTo>
                    <a:pt x="1451279" y="1742033"/>
                  </a:moveTo>
                  <a:lnTo>
                    <a:pt x="1451419" y="1741957"/>
                  </a:lnTo>
                  <a:lnTo>
                    <a:pt x="1451279" y="1742033"/>
                  </a:lnTo>
                  <a:close/>
                </a:path>
                <a:path w="1920240" h="1889760">
                  <a:moveTo>
                    <a:pt x="1414548" y="1775015"/>
                  </a:moveTo>
                  <a:lnTo>
                    <a:pt x="1391323" y="1775015"/>
                  </a:lnTo>
                  <a:lnTo>
                    <a:pt x="1409611" y="1765515"/>
                  </a:lnTo>
                  <a:lnTo>
                    <a:pt x="1414548" y="1775015"/>
                  </a:lnTo>
                  <a:close/>
                </a:path>
                <a:path w="1920240" h="1889760">
                  <a:moveTo>
                    <a:pt x="1369707" y="1799526"/>
                  </a:moveTo>
                  <a:lnTo>
                    <a:pt x="1364399" y="1787982"/>
                  </a:lnTo>
                  <a:lnTo>
                    <a:pt x="1370888" y="1784997"/>
                  </a:lnTo>
                  <a:lnTo>
                    <a:pt x="1391462" y="1774939"/>
                  </a:lnTo>
                  <a:lnTo>
                    <a:pt x="1391323" y="1775015"/>
                  </a:lnTo>
                  <a:lnTo>
                    <a:pt x="1414548" y="1775015"/>
                  </a:lnTo>
                  <a:lnTo>
                    <a:pt x="1415465" y="1776780"/>
                  </a:lnTo>
                  <a:lnTo>
                    <a:pt x="1397101" y="1786318"/>
                  </a:lnTo>
                  <a:lnTo>
                    <a:pt x="1376260" y="1796503"/>
                  </a:lnTo>
                  <a:lnTo>
                    <a:pt x="1369707" y="1799526"/>
                  </a:lnTo>
                  <a:close/>
                </a:path>
                <a:path w="1920240" h="1889760">
                  <a:moveTo>
                    <a:pt x="1370749" y="1785061"/>
                  </a:moveTo>
                  <a:lnTo>
                    <a:pt x="1370879" y="1784997"/>
                  </a:lnTo>
                  <a:lnTo>
                    <a:pt x="1370749" y="1785061"/>
                  </a:lnTo>
                  <a:close/>
                </a:path>
                <a:path w="1920240" h="1889760">
                  <a:moveTo>
                    <a:pt x="1321316" y="1820418"/>
                  </a:moveTo>
                  <a:lnTo>
                    <a:pt x="1285760" y="1820418"/>
                  </a:lnTo>
                  <a:lnTo>
                    <a:pt x="1285900" y="1820367"/>
                  </a:lnTo>
                  <a:lnTo>
                    <a:pt x="1307541" y="1812277"/>
                  </a:lnTo>
                  <a:lnTo>
                    <a:pt x="1328927" y="1803679"/>
                  </a:lnTo>
                  <a:lnTo>
                    <a:pt x="1329702" y="1803336"/>
                  </a:lnTo>
                  <a:lnTo>
                    <a:pt x="1334719" y="1815007"/>
                  </a:lnTo>
                  <a:lnTo>
                    <a:pt x="1333728" y="1815426"/>
                  </a:lnTo>
                  <a:lnTo>
                    <a:pt x="1321316" y="1820418"/>
                  </a:lnTo>
                  <a:close/>
                </a:path>
                <a:path w="1920240" h="1889760">
                  <a:moveTo>
                    <a:pt x="1328788" y="1803730"/>
                  </a:moveTo>
                  <a:lnTo>
                    <a:pt x="1328927" y="1803679"/>
                  </a:lnTo>
                  <a:lnTo>
                    <a:pt x="1328788" y="1803730"/>
                  </a:lnTo>
                  <a:close/>
                </a:path>
                <a:path w="1920240" h="1889760">
                  <a:moveTo>
                    <a:pt x="1307401" y="1812328"/>
                  </a:moveTo>
                  <a:lnTo>
                    <a:pt x="1307541" y="1812277"/>
                  </a:lnTo>
                  <a:lnTo>
                    <a:pt x="1307401" y="1812328"/>
                  </a:lnTo>
                  <a:close/>
                </a:path>
                <a:path w="1920240" h="1889760">
                  <a:moveTo>
                    <a:pt x="1285847" y="1820385"/>
                  </a:moveTo>
                  <a:close/>
                </a:path>
                <a:path w="1920240" h="1889760">
                  <a:moveTo>
                    <a:pt x="1286903" y="1833460"/>
                  </a:moveTo>
                  <a:lnTo>
                    <a:pt x="1282750" y="1821459"/>
                  </a:lnTo>
                  <a:lnTo>
                    <a:pt x="1285847" y="1820385"/>
                  </a:lnTo>
                  <a:lnTo>
                    <a:pt x="1321316" y="1820418"/>
                  </a:lnTo>
                  <a:lnTo>
                    <a:pt x="1312062" y="1824139"/>
                  </a:lnTo>
                  <a:lnTo>
                    <a:pt x="1290129" y="1832343"/>
                  </a:lnTo>
                  <a:lnTo>
                    <a:pt x="1286903" y="1833460"/>
                  </a:lnTo>
                  <a:close/>
                </a:path>
                <a:path w="1920240" h="1889760">
                  <a:moveTo>
                    <a:pt x="1249359" y="1841626"/>
                  </a:moveTo>
                  <a:lnTo>
                    <a:pt x="1219365" y="1841626"/>
                  </a:lnTo>
                  <a:lnTo>
                    <a:pt x="1241882" y="1835035"/>
                  </a:lnTo>
                  <a:lnTo>
                    <a:pt x="1246758" y="1833473"/>
                  </a:lnTo>
                  <a:lnTo>
                    <a:pt x="1249359" y="1841626"/>
                  </a:lnTo>
                  <a:close/>
                </a:path>
                <a:path w="1920240" h="1889760">
                  <a:moveTo>
                    <a:pt x="1241729" y="1835073"/>
                  </a:moveTo>
                  <a:lnTo>
                    <a:pt x="1241882" y="1835035"/>
                  </a:lnTo>
                  <a:lnTo>
                    <a:pt x="1241729" y="1835073"/>
                  </a:lnTo>
                  <a:close/>
                </a:path>
                <a:path w="1920240" h="1889760">
                  <a:moveTo>
                    <a:pt x="1201458" y="1859533"/>
                  </a:moveTo>
                  <a:lnTo>
                    <a:pt x="1198194" y="1847253"/>
                  </a:lnTo>
                  <a:lnTo>
                    <a:pt x="1219517" y="1841576"/>
                  </a:lnTo>
                  <a:lnTo>
                    <a:pt x="1219365" y="1841626"/>
                  </a:lnTo>
                  <a:lnTo>
                    <a:pt x="1249359" y="1841626"/>
                  </a:lnTo>
                  <a:lnTo>
                    <a:pt x="1250619" y="1845576"/>
                  </a:lnTo>
                  <a:lnTo>
                    <a:pt x="1245527" y="1847202"/>
                  </a:lnTo>
                  <a:lnTo>
                    <a:pt x="1222857" y="1853831"/>
                  </a:lnTo>
                  <a:lnTo>
                    <a:pt x="1201458" y="1859533"/>
                  </a:lnTo>
                  <a:close/>
                </a:path>
                <a:path w="1920240" h="1889760">
                  <a:moveTo>
                    <a:pt x="1163210" y="1864398"/>
                  </a:moveTo>
                  <a:lnTo>
                    <a:pt x="1116050" y="1864398"/>
                  </a:lnTo>
                  <a:lnTo>
                    <a:pt x="1127810" y="1862404"/>
                  </a:lnTo>
                  <a:lnTo>
                    <a:pt x="1139456" y="1860283"/>
                  </a:lnTo>
                  <a:lnTo>
                    <a:pt x="1151051" y="1858022"/>
                  </a:lnTo>
                  <a:lnTo>
                    <a:pt x="1161440" y="1855863"/>
                  </a:lnTo>
                  <a:lnTo>
                    <a:pt x="1163210" y="1864398"/>
                  </a:lnTo>
                  <a:close/>
                </a:path>
                <a:path w="1920240" h="1889760">
                  <a:moveTo>
                    <a:pt x="1150975" y="1858035"/>
                  </a:moveTo>
                  <a:close/>
                </a:path>
                <a:path w="1920240" h="1889760">
                  <a:moveTo>
                    <a:pt x="1139380" y="1860295"/>
                  </a:moveTo>
                  <a:close/>
                </a:path>
                <a:path w="1920240" h="1889760">
                  <a:moveTo>
                    <a:pt x="1127734" y="1862416"/>
                  </a:moveTo>
                  <a:close/>
                </a:path>
                <a:path w="1920240" h="1889760">
                  <a:moveTo>
                    <a:pt x="1116110" y="1864387"/>
                  </a:moveTo>
                  <a:close/>
                </a:path>
                <a:path w="1920240" h="1889760">
                  <a:moveTo>
                    <a:pt x="1113777" y="1877606"/>
                  </a:moveTo>
                  <a:lnTo>
                    <a:pt x="1111808" y="1865058"/>
                  </a:lnTo>
                  <a:lnTo>
                    <a:pt x="1116110" y="1864387"/>
                  </a:lnTo>
                  <a:lnTo>
                    <a:pt x="1163210" y="1864398"/>
                  </a:lnTo>
                  <a:lnTo>
                    <a:pt x="1118133" y="1876920"/>
                  </a:lnTo>
                  <a:lnTo>
                    <a:pt x="1113777" y="1877606"/>
                  </a:lnTo>
                  <a:close/>
                </a:path>
                <a:path w="1920240" h="1889760">
                  <a:moveTo>
                    <a:pt x="1074384" y="1870900"/>
                  </a:moveTo>
                  <a:lnTo>
                    <a:pt x="1068819" y="1870900"/>
                  </a:lnTo>
                  <a:lnTo>
                    <a:pt x="1074305" y="1870240"/>
                  </a:lnTo>
                  <a:lnTo>
                    <a:pt x="1074384" y="1870900"/>
                  </a:lnTo>
                  <a:close/>
                </a:path>
                <a:path w="1920240" h="1889760">
                  <a:moveTo>
                    <a:pt x="1024902" y="1887537"/>
                  </a:moveTo>
                  <a:lnTo>
                    <a:pt x="1024039" y="1874862"/>
                  </a:lnTo>
                  <a:lnTo>
                    <a:pt x="1032992" y="1874253"/>
                  </a:lnTo>
                  <a:lnTo>
                    <a:pt x="1045006" y="1873275"/>
                  </a:lnTo>
                  <a:lnTo>
                    <a:pt x="1056970" y="1872157"/>
                  </a:lnTo>
                  <a:lnTo>
                    <a:pt x="1068895" y="1870887"/>
                  </a:lnTo>
                  <a:lnTo>
                    <a:pt x="1074384" y="1870900"/>
                  </a:lnTo>
                  <a:lnTo>
                    <a:pt x="1033906" y="1886915"/>
                  </a:lnTo>
                  <a:lnTo>
                    <a:pt x="1024902" y="1887537"/>
                  </a:lnTo>
                  <a:close/>
                </a:path>
                <a:path w="1920240" h="1889760">
                  <a:moveTo>
                    <a:pt x="986229" y="1876971"/>
                  </a:moveTo>
                  <a:lnTo>
                    <a:pt x="960043" y="1876970"/>
                  </a:lnTo>
                  <a:lnTo>
                    <a:pt x="972337" y="1876894"/>
                  </a:lnTo>
                  <a:lnTo>
                    <a:pt x="984542" y="1876666"/>
                  </a:lnTo>
                  <a:lnTo>
                    <a:pt x="986218" y="1876615"/>
                  </a:lnTo>
                  <a:lnTo>
                    <a:pt x="986229" y="1876971"/>
                  </a:lnTo>
                  <a:close/>
                </a:path>
                <a:path w="1920240" h="1889760">
                  <a:moveTo>
                    <a:pt x="960043" y="1889671"/>
                  </a:moveTo>
                  <a:lnTo>
                    <a:pt x="947635" y="1889594"/>
                  </a:lnTo>
                  <a:lnTo>
                    <a:pt x="935494" y="1889366"/>
                  </a:lnTo>
                  <a:lnTo>
                    <a:pt x="935735" y="1876666"/>
                  </a:lnTo>
                  <a:lnTo>
                    <a:pt x="947839" y="1876894"/>
                  </a:lnTo>
                  <a:lnTo>
                    <a:pt x="960043" y="1876970"/>
                  </a:lnTo>
                  <a:lnTo>
                    <a:pt x="986229" y="1876971"/>
                  </a:lnTo>
                  <a:lnTo>
                    <a:pt x="986612" y="1889302"/>
                  </a:lnTo>
                  <a:lnTo>
                    <a:pt x="984821" y="1889366"/>
                  </a:lnTo>
                  <a:lnTo>
                    <a:pt x="972451" y="1889594"/>
                  </a:lnTo>
                  <a:lnTo>
                    <a:pt x="960043" y="1889671"/>
                  </a:lnTo>
                  <a:close/>
                </a:path>
                <a:path w="1920240" h="1889760">
                  <a:moveTo>
                    <a:pt x="897127" y="1887664"/>
                  </a:moveTo>
                  <a:lnTo>
                    <a:pt x="849820" y="1883511"/>
                  </a:lnTo>
                  <a:lnTo>
                    <a:pt x="846226" y="1883079"/>
                  </a:lnTo>
                  <a:lnTo>
                    <a:pt x="847712" y="1870468"/>
                  </a:lnTo>
                  <a:lnTo>
                    <a:pt x="851268" y="1870900"/>
                  </a:lnTo>
                  <a:lnTo>
                    <a:pt x="863193" y="1872157"/>
                  </a:lnTo>
                  <a:lnTo>
                    <a:pt x="875169" y="1873275"/>
                  </a:lnTo>
                  <a:lnTo>
                    <a:pt x="887171" y="1874253"/>
                  </a:lnTo>
                  <a:lnTo>
                    <a:pt x="897991" y="1875002"/>
                  </a:lnTo>
                  <a:lnTo>
                    <a:pt x="897127" y="1887664"/>
                  </a:lnTo>
                  <a:close/>
                </a:path>
                <a:path w="1920240" h="1889760">
                  <a:moveTo>
                    <a:pt x="808240" y="1877910"/>
                  </a:moveTo>
                  <a:lnTo>
                    <a:pt x="766572" y="1870481"/>
                  </a:lnTo>
                  <a:lnTo>
                    <a:pt x="757974" y="1868690"/>
                  </a:lnTo>
                  <a:lnTo>
                    <a:pt x="760552" y="1856257"/>
                  </a:lnTo>
                  <a:lnTo>
                    <a:pt x="769050" y="1858022"/>
                  </a:lnTo>
                  <a:lnTo>
                    <a:pt x="780641" y="1860283"/>
                  </a:lnTo>
                  <a:lnTo>
                    <a:pt x="792283" y="1862404"/>
                  </a:lnTo>
                  <a:lnTo>
                    <a:pt x="803962" y="1864385"/>
                  </a:lnTo>
                  <a:lnTo>
                    <a:pt x="810209" y="1865363"/>
                  </a:lnTo>
                  <a:lnTo>
                    <a:pt x="808240" y="1877910"/>
                  </a:lnTo>
                  <a:close/>
                </a:path>
                <a:path w="1920240" h="1889760">
                  <a:moveTo>
                    <a:pt x="720623" y="1860054"/>
                  </a:moveTo>
                  <a:lnTo>
                    <a:pt x="697229" y="1853831"/>
                  </a:lnTo>
                  <a:lnTo>
                    <a:pt x="674560" y="1847202"/>
                  </a:lnTo>
                  <a:lnTo>
                    <a:pt x="671322" y="1846160"/>
                  </a:lnTo>
                  <a:lnTo>
                    <a:pt x="675182" y="1834070"/>
                  </a:lnTo>
                  <a:lnTo>
                    <a:pt x="678237" y="1835035"/>
                  </a:lnTo>
                  <a:lnTo>
                    <a:pt x="700722" y="1841626"/>
                  </a:lnTo>
                  <a:lnTo>
                    <a:pt x="723220" y="1847608"/>
                  </a:lnTo>
                  <a:lnTo>
                    <a:pt x="723658" y="1847722"/>
                  </a:lnTo>
                  <a:lnTo>
                    <a:pt x="720623" y="1860054"/>
                  </a:lnTo>
                  <a:close/>
                </a:path>
                <a:path w="1920240" h="1889760">
                  <a:moveTo>
                    <a:pt x="635012" y="1834095"/>
                  </a:moveTo>
                  <a:lnTo>
                    <a:pt x="629958" y="1832343"/>
                  </a:lnTo>
                  <a:lnTo>
                    <a:pt x="608025" y="1824139"/>
                  </a:lnTo>
                  <a:lnTo>
                    <a:pt x="587298" y="1815807"/>
                  </a:lnTo>
                  <a:lnTo>
                    <a:pt x="592035" y="1804022"/>
                  </a:lnTo>
                  <a:lnTo>
                    <a:pt x="612559" y="1812277"/>
                  </a:lnTo>
                  <a:lnTo>
                    <a:pt x="634190" y="1820367"/>
                  </a:lnTo>
                  <a:lnTo>
                    <a:pt x="639178" y="1822107"/>
                  </a:lnTo>
                  <a:lnTo>
                    <a:pt x="635012" y="1834095"/>
                  </a:lnTo>
                  <a:close/>
                </a:path>
                <a:path w="1920240" h="1889760">
                  <a:moveTo>
                    <a:pt x="552157" y="1800339"/>
                  </a:moveTo>
                  <a:lnTo>
                    <a:pt x="543826" y="1796503"/>
                  </a:lnTo>
                  <a:lnTo>
                    <a:pt x="522985" y="1786318"/>
                  </a:lnTo>
                  <a:lnTo>
                    <a:pt x="506349" y="1777682"/>
                  </a:lnTo>
                  <a:lnTo>
                    <a:pt x="512203" y="1766417"/>
                  </a:lnTo>
                  <a:lnTo>
                    <a:pt x="528764" y="1775015"/>
                  </a:lnTo>
                  <a:lnTo>
                    <a:pt x="549208" y="1784997"/>
                  </a:lnTo>
                  <a:lnTo>
                    <a:pt x="557453" y="1788795"/>
                  </a:lnTo>
                  <a:lnTo>
                    <a:pt x="552157" y="1800339"/>
                  </a:lnTo>
                  <a:close/>
                </a:path>
                <a:path w="1920240" h="1889760">
                  <a:moveTo>
                    <a:pt x="472782" y="1759038"/>
                  </a:moveTo>
                  <a:lnTo>
                    <a:pt x="462216" y="1752892"/>
                  </a:lnTo>
                  <a:lnTo>
                    <a:pt x="442582" y="1740839"/>
                  </a:lnTo>
                  <a:lnTo>
                    <a:pt x="429285" y="1732216"/>
                  </a:lnTo>
                  <a:lnTo>
                    <a:pt x="436194" y="1721561"/>
                  </a:lnTo>
                  <a:lnTo>
                    <a:pt x="449309" y="1730057"/>
                  </a:lnTo>
                  <a:lnTo>
                    <a:pt x="468683" y="1741957"/>
                  </a:lnTo>
                  <a:lnTo>
                    <a:pt x="479170" y="1748066"/>
                  </a:lnTo>
                  <a:lnTo>
                    <a:pt x="472782" y="1759038"/>
                  </a:lnTo>
                  <a:close/>
                </a:path>
                <a:path w="1920240" h="1889760">
                  <a:moveTo>
                    <a:pt x="397573" y="1710562"/>
                  </a:moveTo>
                  <a:lnTo>
                    <a:pt x="385622" y="1701977"/>
                  </a:lnTo>
                  <a:lnTo>
                    <a:pt x="367309" y="1688172"/>
                  </a:lnTo>
                  <a:lnTo>
                    <a:pt x="356768" y="1679816"/>
                  </a:lnTo>
                  <a:lnTo>
                    <a:pt x="364655" y="1669859"/>
                  </a:lnTo>
                  <a:lnTo>
                    <a:pt x="375033" y="1678076"/>
                  </a:lnTo>
                  <a:lnTo>
                    <a:pt x="393217" y="1691805"/>
                  </a:lnTo>
                  <a:lnTo>
                    <a:pt x="404990" y="1700250"/>
                  </a:lnTo>
                  <a:lnTo>
                    <a:pt x="397573" y="1710562"/>
                  </a:lnTo>
                  <a:close/>
                </a:path>
                <a:path w="1920240" h="1889760">
                  <a:moveTo>
                    <a:pt x="327202" y="1655318"/>
                  </a:moveTo>
                  <a:lnTo>
                    <a:pt x="314515" y="1644243"/>
                  </a:lnTo>
                  <a:lnTo>
                    <a:pt x="297649" y="1628800"/>
                  </a:lnTo>
                  <a:lnTo>
                    <a:pt x="289432" y="1620900"/>
                  </a:lnTo>
                  <a:lnTo>
                    <a:pt x="298234" y="1611744"/>
                  </a:lnTo>
                  <a:lnTo>
                    <a:pt x="306294" y="1619478"/>
                  </a:lnTo>
                  <a:lnTo>
                    <a:pt x="322926" y="1634718"/>
                  </a:lnTo>
                  <a:lnTo>
                    <a:pt x="335559" y="1645754"/>
                  </a:lnTo>
                  <a:lnTo>
                    <a:pt x="327202" y="1655318"/>
                  </a:lnTo>
                  <a:close/>
                </a:path>
                <a:path w="1920240" h="1889760">
                  <a:moveTo>
                    <a:pt x="262267" y="1593773"/>
                  </a:moveTo>
                  <a:lnTo>
                    <a:pt x="249377" y="1580146"/>
                  </a:lnTo>
                  <a:lnTo>
                    <a:pt x="234086" y="1563179"/>
                  </a:lnTo>
                  <a:lnTo>
                    <a:pt x="227888" y="1555965"/>
                  </a:lnTo>
                  <a:lnTo>
                    <a:pt x="237515" y="1547698"/>
                  </a:lnTo>
                  <a:lnTo>
                    <a:pt x="243576" y="1554733"/>
                  </a:lnTo>
                  <a:lnTo>
                    <a:pt x="258768" y="1571586"/>
                  </a:lnTo>
                  <a:lnTo>
                    <a:pt x="271487" y="1585036"/>
                  </a:lnTo>
                  <a:lnTo>
                    <a:pt x="262267" y="1593773"/>
                  </a:lnTo>
                  <a:close/>
                </a:path>
                <a:path w="1920240" h="1889760">
                  <a:moveTo>
                    <a:pt x="203365" y="1526425"/>
                  </a:moveTo>
                  <a:lnTo>
                    <a:pt x="190703" y="1510169"/>
                  </a:lnTo>
                  <a:lnTo>
                    <a:pt x="177088" y="1491818"/>
                  </a:lnTo>
                  <a:lnTo>
                    <a:pt x="172681" y="1485557"/>
                  </a:lnTo>
                  <a:lnTo>
                    <a:pt x="183070" y="1478241"/>
                  </a:lnTo>
                  <a:lnTo>
                    <a:pt x="187431" y="1484439"/>
                  </a:lnTo>
                  <a:lnTo>
                    <a:pt x="200860" y="1502549"/>
                  </a:lnTo>
                  <a:lnTo>
                    <a:pt x="213372" y="1518615"/>
                  </a:lnTo>
                  <a:lnTo>
                    <a:pt x="203365" y="1526425"/>
                  </a:lnTo>
                  <a:close/>
                </a:path>
                <a:path w="1920240" h="1889760">
                  <a:moveTo>
                    <a:pt x="151028" y="1453832"/>
                  </a:moveTo>
                  <a:lnTo>
                    <a:pt x="138950" y="1434795"/>
                  </a:lnTo>
                  <a:lnTo>
                    <a:pt x="127152" y="1415148"/>
                  </a:lnTo>
                  <a:lnTo>
                    <a:pt x="124358" y="1410246"/>
                  </a:lnTo>
                  <a:lnTo>
                    <a:pt x="135407" y="1403972"/>
                  </a:lnTo>
                  <a:lnTo>
                    <a:pt x="138090" y="1408683"/>
                  </a:lnTo>
                  <a:lnTo>
                    <a:pt x="149800" y="1428178"/>
                  </a:lnTo>
                  <a:lnTo>
                    <a:pt x="161759" y="1447037"/>
                  </a:lnTo>
                  <a:lnTo>
                    <a:pt x="151028" y="1453832"/>
                  </a:lnTo>
                  <a:close/>
                </a:path>
                <a:path w="1920240" h="1889760">
                  <a:moveTo>
                    <a:pt x="138163" y="1408810"/>
                  </a:moveTo>
                  <a:close/>
                </a:path>
                <a:path w="1920240" h="1889760">
                  <a:moveTo>
                    <a:pt x="105917" y="1376730"/>
                  </a:moveTo>
                  <a:lnTo>
                    <a:pt x="104978" y="1374990"/>
                  </a:lnTo>
                  <a:lnTo>
                    <a:pt x="94627" y="1354480"/>
                  </a:lnTo>
                  <a:lnTo>
                    <a:pt x="84759" y="1333677"/>
                  </a:lnTo>
                  <a:lnTo>
                    <a:pt x="83413" y="1330667"/>
                  </a:lnTo>
                  <a:lnTo>
                    <a:pt x="95021" y="1325511"/>
                  </a:lnTo>
                  <a:lnTo>
                    <a:pt x="96267" y="1328305"/>
                  </a:lnTo>
                  <a:lnTo>
                    <a:pt x="106064" y="1348955"/>
                  </a:lnTo>
                  <a:lnTo>
                    <a:pt x="116291" y="1369199"/>
                  </a:lnTo>
                  <a:lnTo>
                    <a:pt x="117106" y="1370736"/>
                  </a:lnTo>
                  <a:lnTo>
                    <a:pt x="105917" y="1376730"/>
                  </a:lnTo>
                  <a:close/>
                </a:path>
                <a:path w="1920240" h="1889760">
                  <a:moveTo>
                    <a:pt x="68300" y="1295526"/>
                  </a:moveTo>
                  <a:lnTo>
                    <a:pt x="66535" y="1291285"/>
                  </a:lnTo>
                  <a:lnTo>
                    <a:pt x="58191" y="1269707"/>
                  </a:lnTo>
                  <a:lnTo>
                    <a:pt x="50266" y="1247533"/>
                  </a:lnTo>
                  <a:lnTo>
                    <a:pt x="62331" y="1243558"/>
                  </a:lnTo>
                  <a:lnTo>
                    <a:pt x="70074" y="1265199"/>
                  </a:lnTo>
                  <a:lnTo>
                    <a:pt x="78304" y="1286497"/>
                  </a:lnTo>
                  <a:lnTo>
                    <a:pt x="80022" y="1290662"/>
                  </a:lnTo>
                  <a:lnTo>
                    <a:pt x="68300" y="1295526"/>
                  </a:lnTo>
                  <a:close/>
                </a:path>
                <a:path w="1920240" h="1889760">
                  <a:moveTo>
                    <a:pt x="38646" y="1211084"/>
                  </a:moveTo>
                  <a:lnTo>
                    <a:pt x="27266" y="1169593"/>
                  </a:lnTo>
                  <a:lnTo>
                    <a:pt x="25361" y="1161694"/>
                  </a:lnTo>
                  <a:lnTo>
                    <a:pt x="37706" y="1158709"/>
                  </a:lnTo>
                  <a:lnTo>
                    <a:pt x="39605" y="1166583"/>
                  </a:lnTo>
                  <a:lnTo>
                    <a:pt x="42436" y="1177696"/>
                  </a:lnTo>
                  <a:lnTo>
                    <a:pt x="45452" y="1188923"/>
                  </a:lnTo>
                  <a:lnTo>
                    <a:pt x="48573" y="1199997"/>
                  </a:lnTo>
                  <a:lnTo>
                    <a:pt x="50812" y="1207414"/>
                  </a:lnTo>
                  <a:lnTo>
                    <a:pt x="38646" y="1211084"/>
                  </a:lnTo>
                  <a:close/>
                </a:path>
                <a:path w="1920240" h="1889760">
                  <a:moveTo>
                    <a:pt x="17221" y="1124229"/>
                  </a:moveTo>
                  <a:lnTo>
                    <a:pt x="9245" y="1076934"/>
                  </a:lnTo>
                  <a:lnTo>
                    <a:pt x="8801" y="1073721"/>
                  </a:lnTo>
                  <a:lnTo>
                    <a:pt x="21386" y="1072019"/>
                  </a:lnTo>
                  <a:lnTo>
                    <a:pt x="21806" y="1075105"/>
                  </a:lnTo>
                  <a:lnTo>
                    <a:pt x="23547" y="1086789"/>
                  </a:lnTo>
                  <a:lnTo>
                    <a:pt x="25400" y="1098257"/>
                  </a:lnTo>
                  <a:lnTo>
                    <a:pt x="27418" y="1109751"/>
                  </a:lnTo>
                  <a:lnTo>
                    <a:pt x="29667" y="1121727"/>
                  </a:lnTo>
                  <a:lnTo>
                    <a:pt x="17221" y="1124229"/>
                  </a:lnTo>
                  <a:close/>
                </a:path>
                <a:path w="1920240" h="1889760">
                  <a:moveTo>
                    <a:pt x="4330" y="1035646"/>
                  </a:moveTo>
                  <a:lnTo>
                    <a:pt x="1137" y="992720"/>
                  </a:lnTo>
                  <a:lnTo>
                    <a:pt x="774" y="984656"/>
                  </a:lnTo>
                  <a:lnTo>
                    <a:pt x="13461" y="984084"/>
                  </a:lnTo>
                  <a:lnTo>
                    <a:pt x="13896" y="993419"/>
                  </a:lnTo>
                  <a:lnTo>
                    <a:pt x="14549" y="1004620"/>
                  </a:lnTo>
                  <a:lnTo>
                    <a:pt x="15386" y="1016469"/>
                  </a:lnTo>
                  <a:lnTo>
                    <a:pt x="16375" y="1028280"/>
                  </a:lnTo>
                  <a:lnTo>
                    <a:pt x="16967" y="1034427"/>
                  </a:lnTo>
                  <a:lnTo>
                    <a:pt x="4330" y="1035646"/>
                  </a:lnTo>
                  <a:close/>
                </a:path>
                <a:path w="1920240" h="1889760">
                  <a:moveTo>
                    <a:pt x="13860" y="992797"/>
                  </a:moveTo>
                  <a:close/>
                </a:path>
              </a:pathLst>
            </a:custGeom>
            <a:solidFill>
              <a:srgbClr val="4756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4614" y="2192781"/>
              <a:ext cx="1811718" cy="178462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7402791" y="2418092"/>
            <a:ext cx="1042035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FFFF"/>
                </a:solidFill>
                <a:latin typeface="Microsoft YaHei"/>
                <a:cs typeface="Microsoft YaHei"/>
              </a:rPr>
              <a:t>业务运</a:t>
            </a:r>
            <a:r>
              <a:rPr dirty="0" sz="2000" b="1">
                <a:solidFill>
                  <a:srgbClr val="FFFFFF"/>
                </a:solidFill>
                <a:latin typeface="Microsoft YaHei"/>
                <a:cs typeface="Microsoft YaHei"/>
              </a:rPr>
              <a:t>行 </a:t>
            </a:r>
            <a:r>
              <a:rPr dirty="0" sz="2000" b="1">
                <a:solidFill>
                  <a:srgbClr val="FFFFFF"/>
                </a:solidFill>
                <a:latin typeface="Microsoft YaHei"/>
                <a:cs typeface="Microsoft YaHei"/>
              </a:rPr>
              <a:t>实时监</a:t>
            </a:r>
            <a:r>
              <a:rPr dirty="0" sz="2000" b="1">
                <a:solidFill>
                  <a:srgbClr val="FFFFFF"/>
                </a:solidFill>
                <a:latin typeface="Microsoft YaHei"/>
                <a:cs typeface="Microsoft YaHei"/>
              </a:rPr>
              <a:t>控 </a:t>
            </a:r>
            <a:r>
              <a:rPr dirty="0" sz="2000" b="1">
                <a:solidFill>
                  <a:srgbClr val="FFFFFF"/>
                </a:solidFill>
                <a:latin typeface="Microsoft YaHei"/>
                <a:cs typeface="Microsoft YaHei"/>
              </a:rPr>
              <a:t>与在线</a:t>
            </a:r>
            <a:r>
              <a:rPr dirty="0" sz="2000" b="1">
                <a:solidFill>
                  <a:srgbClr val="FFFFFF"/>
                </a:solidFill>
                <a:latin typeface="Microsoft YaHei"/>
                <a:cs typeface="Microsoft YaHei"/>
              </a:rPr>
              <a:t>诊 </a:t>
            </a:r>
            <a:r>
              <a:rPr dirty="0" sz="2000" spc="5" b="1">
                <a:solidFill>
                  <a:srgbClr val="FFFFFF"/>
                </a:solidFill>
                <a:latin typeface="Microsoft YaHei"/>
                <a:cs typeface="Microsoft YaHei"/>
              </a:rPr>
              <a:t>断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077" y="118922"/>
            <a:ext cx="1854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</a:rPr>
              <a:t>非功能性测试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3007321" y="1437601"/>
            <a:ext cx="2781935" cy="2752725"/>
            <a:chOff x="3007321" y="1437601"/>
            <a:chExt cx="2781935" cy="2752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9715" y="1495835"/>
              <a:ext cx="1410085" cy="141424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399" y="2663469"/>
              <a:ext cx="1526552" cy="15265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399" y="1437601"/>
              <a:ext cx="1526552" cy="15265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07321" y="2663469"/>
              <a:ext cx="1526552" cy="15265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96639" y="2046604"/>
              <a:ext cx="1339850" cy="1339850"/>
            </a:xfrm>
            <a:custGeom>
              <a:avLst/>
              <a:gdLst/>
              <a:ahLst/>
              <a:cxnLst/>
              <a:rect l="l" t="t" r="r" b="b"/>
              <a:pathLst>
                <a:path w="1339850" h="1339850">
                  <a:moveTo>
                    <a:pt x="669925" y="1339849"/>
                  </a:moveTo>
                  <a:lnTo>
                    <a:pt x="622081" y="1338167"/>
                  </a:lnTo>
                  <a:lnTo>
                    <a:pt x="575146" y="1333197"/>
                  </a:lnTo>
                  <a:lnTo>
                    <a:pt x="529232" y="1325053"/>
                  </a:lnTo>
                  <a:lnTo>
                    <a:pt x="484452" y="1313847"/>
                  </a:lnTo>
                  <a:lnTo>
                    <a:pt x="440921" y="1299695"/>
                  </a:lnTo>
                  <a:lnTo>
                    <a:pt x="398751" y="1282710"/>
                  </a:lnTo>
                  <a:lnTo>
                    <a:pt x="358056" y="1263005"/>
                  </a:lnTo>
                  <a:lnTo>
                    <a:pt x="318948" y="1240694"/>
                  </a:lnTo>
                  <a:lnTo>
                    <a:pt x="281543" y="1215891"/>
                  </a:lnTo>
                  <a:lnTo>
                    <a:pt x="245952" y="1188710"/>
                  </a:lnTo>
                  <a:lnTo>
                    <a:pt x="212289" y="1159265"/>
                  </a:lnTo>
                  <a:lnTo>
                    <a:pt x="180668" y="1127668"/>
                  </a:lnTo>
                  <a:lnTo>
                    <a:pt x="151202" y="1094035"/>
                  </a:lnTo>
                  <a:lnTo>
                    <a:pt x="124004" y="1058478"/>
                  </a:lnTo>
                  <a:lnTo>
                    <a:pt x="99187" y="1021112"/>
                  </a:lnTo>
                  <a:lnTo>
                    <a:pt x="76866" y="982050"/>
                  </a:lnTo>
                  <a:lnTo>
                    <a:pt x="57153" y="941406"/>
                  </a:lnTo>
                  <a:lnTo>
                    <a:pt x="40162" y="899293"/>
                  </a:lnTo>
                  <a:lnTo>
                    <a:pt x="26006" y="855826"/>
                  </a:lnTo>
                  <a:lnTo>
                    <a:pt x="14798" y="811118"/>
                  </a:lnTo>
                  <a:lnTo>
                    <a:pt x="6652" y="765283"/>
                  </a:lnTo>
                  <a:lnTo>
                    <a:pt x="1682" y="718435"/>
                  </a:lnTo>
                  <a:lnTo>
                    <a:pt x="0" y="670687"/>
                  </a:lnTo>
                  <a:lnTo>
                    <a:pt x="1682" y="622748"/>
                  </a:lnTo>
                  <a:lnTo>
                    <a:pt x="6652" y="575726"/>
                  </a:lnTo>
                  <a:lnTo>
                    <a:pt x="14798" y="529733"/>
                  </a:lnTo>
                  <a:lnTo>
                    <a:pt x="26006" y="484882"/>
                  </a:lnTo>
                  <a:lnTo>
                    <a:pt x="40162" y="441286"/>
                  </a:lnTo>
                  <a:lnTo>
                    <a:pt x="57153" y="399059"/>
                  </a:lnTo>
                  <a:lnTo>
                    <a:pt x="76866" y="358312"/>
                  </a:lnTo>
                  <a:lnTo>
                    <a:pt x="99187" y="319160"/>
                  </a:lnTo>
                  <a:lnTo>
                    <a:pt x="124004" y="281714"/>
                  </a:lnTo>
                  <a:lnTo>
                    <a:pt x="151202" y="246089"/>
                  </a:lnTo>
                  <a:lnTo>
                    <a:pt x="180668" y="212397"/>
                  </a:lnTo>
                  <a:lnTo>
                    <a:pt x="212289" y="180751"/>
                  </a:lnTo>
                  <a:lnTo>
                    <a:pt x="245952" y="151264"/>
                  </a:lnTo>
                  <a:lnTo>
                    <a:pt x="281543" y="124049"/>
                  </a:lnTo>
                  <a:lnTo>
                    <a:pt x="318948" y="99219"/>
                  </a:lnTo>
                  <a:lnTo>
                    <a:pt x="358056" y="76887"/>
                  </a:lnTo>
                  <a:lnTo>
                    <a:pt x="398751" y="57166"/>
                  </a:lnTo>
                  <a:lnTo>
                    <a:pt x="440921" y="40170"/>
                  </a:lnTo>
                  <a:lnTo>
                    <a:pt x="484452" y="26010"/>
                  </a:lnTo>
                  <a:lnTo>
                    <a:pt x="529232" y="14800"/>
                  </a:lnTo>
                  <a:lnTo>
                    <a:pt x="575146" y="6653"/>
                  </a:lnTo>
                  <a:lnTo>
                    <a:pt x="622081" y="1682"/>
                  </a:lnTo>
                  <a:lnTo>
                    <a:pt x="669925" y="0"/>
                  </a:lnTo>
                  <a:lnTo>
                    <a:pt x="717768" y="1682"/>
                  </a:lnTo>
                  <a:lnTo>
                    <a:pt x="764703" y="6652"/>
                  </a:lnTo>
                  <a:lnTo>
                    <a:pt x="810617" y="14798"/>
                  </a:lnTo>
                  <a:lnTo>
                    <a:pt x="855397" y="26006"/>
                  </a:lnTo>
                  <a:lnTo>
                    <a:pt x="898928" y="40162"/>
                  </a:lnTo>
                  <a:lnTo>
                    <a:pt x="941098" y="57153"/>
                  </a:lnTo>
                  <a:lnTo>
                    <a:pt x="981793" y="76866"/>
                  </a:lnTo>
                  <a:lnTo>
                    <a:pt x="1020901" y="99187"/>
                  </a:lnTo>
                  <a:lnTo>
                    <a:pt x="1058306" y="124004"/>
                  </a:lnTo>
                  <a:lnTo>
                    <a:pt x="1093897" y="151202"/>
                  </a:lnTo>
                  <a:lnTo>
                    <a:pt x="1127560" y="180668"/>
                  </a:lnTo>
                  <a:lnTo>
                    <a:pt x="1159181" y="212289"/>
                  </a:lnTo>
                  <a:lnTo>
                    <a:pt x="1188647" y="245952"/>
                  </a:lnTo>
                  <a:lnTo>
                    <a:pt x="1215845" y="281543"/>
                  </a:lnTo>
                  <a:lnTo>
                    <a:pt x="1240662" y="318948"/>
                  </a:lnTo>
                  <a:lnTo>
                    <a:pt x="1262983" y="358056"/>
                  </a:lnTo>
                  <a:lnTo>
                    <a:pt x="1282696" y="398751"/>
                  </a:lnTo>
                  <a:lnTo>
                    <a:pt x="1299687" y="440921"/>
                  </a:lnTo>
                  <a:lnTo>
                    <a:pt x="1313843" y="484452"/>
                  </a:lnTo>
                  <a:lnTo>
                    <a:pt x="1325051" y="529232"/>
                  </a:lnTo>
                  <a:lnTo>
                    <a:pt x="1333197" y="575146"/>
                  </a:lnTo>
                  <a:lnTo>
                    <a:pt x="1338167" y="622081"/>
                  </a:lnTo>
                  <a:lnTo>
                    <a:pt x="1339850" y="669925"/>
                  </a:lnTo>
                  <a:lnTo>
                    <a:pt x="1338167" y="717768"/>
                  </a:lnTo>
                  <a:lnTo>
                    <a:pt x="1333197" y="764703"/>
                  </a:lnTo>
                  <a:lnTo>
                    <a:pt x="1325051" y="810617"/>
                  </a:lnTo>
                  <a:lnTo>
                    <a:pt x="1313843" y="855397"/>
                  </a:lnTo>
                  <a:lnTo>
                    <a:pt x="1299687" y="898928"/>
                  </a:lnTo>
                  <a:lnTo>
                    <a:pt x="1282696" y="941098"/>
                  </a:lnTo>
                  <a:lnTo>
                    <a:pt x="1262983" y="981793"/>
                  </a:lnTo>
                  <a:lnTo>
                    <a:pt x="1240662" y="1020901"/>
                  </a:lnTo>
                  <a:lnTo>
                    <a:pt x="1215845" y="1058306"/>
                  </a:lnTo>
                  <a:lnTo>
                    <a:pt x="1188647" y="1093897"/>
                  </a:lnTo>
                  <a:lnTo>
                    <a:pt x="1159181" y="1127560"/>
                  </a:lnTo>
                  <a:lnTo>
                    <a:pt x="1127560" y="1159181"/>
                  </a:lnTo>
                  <a:lnTo>
                    <a:pt x="1093897" y="1188647"/>
                  </a:lnTo>
                  <a:lnTo>
                    <a:pt x="1058306" y="1215845"/>
                  </a:lnTo>
                  <a:lnTo>
                    <a:pt x="1020901" y="1240662"/>
                  </a:lnTo>
                  <a:lnTo>
                    <a:pt x="981793" y="1262983"/>
                  </a:lnTo>
                  <a:lnTo>
                    <a:pt x="941098" y="1282696"/>
                  </a:lnTo>
                  <a:lnTo>
                    <a:pt x="898928" y="1299687"/>
                  </a:lnTo>
                  <a:lnTo>
                    <a:pt x="855397" y="1313843"/>
                  </a:lnTo>
                  <a:lnTo>
                    <a:pt x="810617" y="1325051"/>
                  </a:lnTo>
                  <a:lnTo>
                    <a:pt x="764703" y="1333197"/>
                  </a:lnTo>
                  <a:lnTo>
                    <a:pt x="717768" y="1338167"/>
                  </a:lnTo>
                  <a:lnTo>
                    <a:pt x="669925" y="1339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896619" y="1384300"/>
            <a:ext cx="1795780" cy="9569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2445" algn="l"/>
              </a:tabLst>
            </a:pPr>
            <a:r>
              <a:rPr dirty="0" u="heavy" sz="2400" b="1">
                <a:solidFill>
                  <a:srgbClr val="083A5C"/>
                </a:solidFill>
                <a:uFill>
                  <a:solidFill>
                    <a:srgbClr val="BEBEBE"/>
                  </a:solidFill>
                </a:uFill>
                <a:latin typeface="Microsoft YaHei"/>
                <a:cs typeface="Microsoft YaHei"/>
              </a:rPr>
              <a:t>设计阶段	</a:t>
            </a:r>
            <a:endParaRPr sz="2400">
              <a:latin typeface="Microsoft YaHei"/>
              <a:cs typeface="Microsoft YaHei"/>
            </a:endParaRPr>
          </a:p>
          <a:p>
            <a:pPr marL="12700" marR="529590">
              <a:lnSpc>
                <a:spcPct val="100000"/>
              </a:lnSpc>
              <a:spcBef>
                <a:spcPts val="1090"/>
              </a:spcBef>
            </a:pPr>
            <a:r>
              <a:rPr dirty="0" sz="1400">
                <a:latin typeface="Microsoft YaHei"/>
                <a:cs typeface="Microsoft YaHei"/>
              </a:rPr>
              <a:t>非功能性评</a:t>
            </a:r>
            <a:r>
              <a:rPr dirty="0" sz="1400" spc="5">
                <a:latin typeface="Microsoft YaHei"/>
                <a:cs typeface="Microsoft YaHei"/>
              </a:rPr>
              <a:t>审 </a:t>
            </a:r>
            <a:r>
              <a:rPr dirty="0" sz="1400">
                <a:latin typeface="Microsoft YaHei"/>
                <a:cs typeface="Microsoft YaHei"/>
              </a:rPr>
              <a:t>性能压测要素</a:t>
            </a:r>
            <a:r>
              <a:rPr dirty="0" sz="1400" spc="5">
                <a:latin typeface="Microsoft YaHei"/>
                <a:cs typeface="Microsoft YaHei"/>
              </a:rPr>
              <a:t>表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6619" y="3079114"/>
            <a:ext cx="1804670" cy="1383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1335" algn="l"/>
              </a:tabLst>
            </a:pPr>
            <a:r>
              <a:rPr dirty="0" u="heavy" sz="2400" b="1">
                <a:solidFill>
                  <a:srgbClr val="083A5C"/>
                </a:solidFill>
                <a:uFill>
                  <a:solidFill>
                    <a:srgbClr val="BEBEBE"/>
                  </a:solidFill>
                </a:uFill>
                <a:latin typeface="Microsoft YaHei"/>
                <a:cs typeface="Microsoft YaHei"/>
              </a:rPr>
              <a:t>编码阶段	</a:t>
            </a:r>
            <a:endParaRPr sz="2400">
              <a:latin typeface="Microsoft YaHei"/>
              <a:cs typeface="Microsoft YaHei"/>
            </a:endParaRPr>
          </a:p>
          <a:p>
            <a:pPr marL="21590" marR="707390">
              <a:lnSpc>
                <a:spcPct val="100000"/>
              </a:lnSpc>
              <a:spcBef>
                <a:spcPts val="1090"/>
              </a:spcBef>
            </a:pPr>
            <a:r>
              <a:rPr dirty="0" sz="1400">
                <a:latin typeface="Microsoft YaHei"/>
                <a:cs typeface="Microsoft YaHei"/>
              </a:rPr>
              <a:t>静态安全扫</a:t>
            </a:r>
            <a:r>
              <a:rPr dirty="0" sz="1400">
                <a:latin typeface="Microsoft YaHei"/>
                <a:cs typeface="Microsoft YaHei"/>
              </a:rPr>
              <a:t>描 </a:t>
            </a:r>
            <a:r>
              <a:rPr dirty="0" sz="1400">
                <a:latin typeface="Microsoft YaHei"/>
                <a:cs typeface="Microsoft YaHei"/>
              </a:rPr>
              <a:t>白盒代码检</a:t>
            </a:r>
            <a:r>
              <a:rPr dirty="0" sz="1400" spc="5">
                <a:latin typeface="Microsoft YaHei"/>
                <a:cs typeface="Microsoft YaHei"/>
              </a:rPr>
              <a:t>查</a:t>
            </a:r>
            <a:endParaRPr sz="1400">
              <a:latin typeface="Microsoft YaHei"/>
              <a:cs typeface="Microsoft YaHei"/>
            </a:endParaRPr>
          </a:p>
          <a:p>
            <a:pPr marL="21590" marR="173990">
              <a:lnSpc>
                <a:spcPct val="100000"/>
              </a:lnSpc>
            </a:pPr>
            <a:r>
              <a:rPr dirty="0" sz="1400">
                <a:solidFill>
                  <a:srgbClr val="404040"/>
                </a:solidFill>
                <a:latin typeface="Microsoft YaHei"/>
                <a:cs typeface="Microsoft YaHei"/>
              </a:rPr>
              <a:t>非功能性测试设计</a:t>
            </a:r>
            <a:r>
              <a:rPr dirty="0" sz="1400">
                <a:solidFill>
                  <a:srgbClr val="404040"/>
                </a:solidFill>
                <a:latin typeface="Microsoft YaHei"/>
                <a:cs typeface="Microsoft YaHei"/>
              </a:rPr>
              <a:t>、 </a:t>
            </a:r>
            <a:r>
              <a:rPr dirty="0" sz="1400">
                <a:solidFill>
                  <a:srgbClr val="404040"/>
                </a:solidFill>
                <a:latin typeface="Microsoft YaHei"/>
                <a:cs typeface="Microsoft YaHei"/>
              </a:rPr>
              <a:t>非功能性自动化编</a:t>
            </a:r>
            <a:r>
              <a:rPr dirty="0" sz="1400" spc="5">
                <a:solidFill>
                  <a:srgbClr val="404040"/>
                </a:solidFill>
                <a:latin typeface="Microsoft YaHei"/>
                <a:cs typeface="Microsoft YaHei"/>
              </a:rPr>
              <a:t>码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16954" y="1440179"/>
            <a:ext cx="1784985" cy="2509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71650" algn="l"/>
              </a:tabLst>
            </a:pPr>
            <a:r>
              <a:rPr dirty="0" u="heavy" sz="2400" b="1">
                <a:solidFill>
                  <a:srgbClr val="083A5C"/>
                </a:solidFill>
                <a:uFill>
                  <a:solidFill>
                    <a:srgbClr val="BEBEBE"/>
                  </a:solidFill>
                </a:uFill>
                <a:latin typeface="Microsoft YaHei"/>
                <a:cs typeface="Microsoft YaHei"/>
              </a:rPr>
              <a:t>测试阶段	</a:t>
            </a:r>
            <a:endParaRPr sz="2400">
              <a:latin typeface="Microsoft YaHei"/>
              <a:cs typeface="Microsoft YaHei"/>
            </a:endParaRPr>
          </a:p>
          <a:p>
            <a:pPr marL="12700" marR="340995">
              <a:lnSpc>
                <a:spcPct val="100000"/>
              </a:lnSpc>
              <a:spcBef>
                <a:spcPts val="1090"/>
              </a:spcBef>
            </a:pPr>
            <a:r>
              <a:rPr dirty="0" sz="1400">
                <a:latin typeface="Microsoft YaHei"/>
                <a:cs typeface="Microsoft YaHei"/>
              </a:rPr>
              <a:t>非功能性执测试</a:t>
            </a:r>
            <a:r>
              <a:rPr dirty="0" sz="1400">
                <a:latin typeface="Microsoft YaHei"/>
                <a:cs typeface="Microsoft YaHei"/>
              </a:rPr>
              <a:t>行 </a:t>
            </a:r>
            <a:r>
              <a:rPr dirty="0" sz="1400">
                <a:solidFill>
                  <a:srgbClr val="404040"/>
                </a:solidFill>
                <a:latin typeface="Microsoft YaHei"/>
                <a:cs typeface="Microsoft YaHei"/>
              </a:rPr>
              <a:t>性能监控分</a:t>
            </a:r>
            <a:r>
              <a:rPr dirty="0" sz="1400" spc="5">
                <a:solidFill>
                  <a:srgbClr val="404040"/>
                </a:solidFill>
                <a:latin typeface="Microsoft YaHei"/>
                <a:cs typeface="Microsoft YaHei"/>
              </a:rPr>
              <a:t>析</a:t>
            </a:r>
            <a:endParaRPr sz="1400">
              <a:latin typeface="Microsoft YaHei"/>
              <a:cs typeface="Microsoft YaHei"/>
            </a:endParaRPr>
          </a:p>
          <a:p>
            <a:pPr marL="12700" marR="696595">
              <a:lnSpc>
                <a:spcPct val="100000"/>
              </a:lnSpc>
            </a:pPr>
            <a:r>
              <a:rPr dirty="0" sz="1400">
                <a:solidFill>
                  <a:srgbClr val="404040"/>
                </a:solidFill>
                <a:latin typeface="Microsoft YaHei"/>
                <a:cs typeface="Microsoft YaHei"/>
              </a:rPr>
              <a:t>动态安全扫</a:t>
            </a:r>
            <a:r>
              <a:rPr dirty="0" sz="1400">
                <a:solidFill>
                  <a:srgbClr val="404040"/>
                </a:solidFill>
                <a:latin typeface="Microsoft YaHei"/>
                <a:cs typeface="Microsoft YaHei"/>
              </a:rPr>
              <a:t>描 </a:t>
            </a:r>
            <a:r>
              <a:rPr dirty="0" sz="1400">
                <a:solidFill>
                  <a:srgbClr val="404040"/>
                </a:solidFill>
                <a:latin typeface="Microsoft YaHei"/>
                <a:cs typeface="Microsoft YaHei"/>
              </a:rPr>
              <a:t>全链路压</a:t>
            </a:r>
            <a:r>
              <a:rPr dirty="0" sz="1400" spc="5">
                <a:solidFill>
                  <a:srgbClr val="404040"/>
                </a:solidFill>
                <a:latin typeface="Microsoft YaHei"/>
                <a:cs typeface="Microsoft YaHei"/>
              </a:rPr>
              <a:t>测 </a:t>
            </a:r>
            <a:r>
              <a:rPr dirty="0" sz="1400">
                <a:solidFill>
                  <a:srgbClr val="404040"/>
                </a:solidFill>
                <a:latin typeface="Microsoft YaHei"/>
                <a:cs typeface="Microsoft YaHei"/>
              </a:rPr>
              <a:t>混沌测</a:t>
            </a:r>
            <a:r>
              <a:rPr dirty="0" sz="1400" spc="5">
                <a:solidFill>
                  <a:srgbClr val="404040"/>
                </a:solidFill>
                <a:latin typeface="Microsoft YaHei"/>
                <a:cs typeface="Microsoft YaHei"/>
              </a:rPr>
              <a:t>试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  <a:tabLst>
                <a:tab pos="1771650" algn="l"/>
              </a:tabLst>
            </a:pPr>
            <a:r>
              <a:rPr dirty="0" u="heavy" sz="2400" b="1">
                <a:solidFill>
                  <a:srgbClr val="083A5C"/>
                </a:solidFill>
                <a:uFill>
                  <a:solidFill>
                    <a:srgbClr val="BEBEBE"/>
                  </a:solidFill>
                </a:uFill>
                <a:latin typeface="Microsoft YaHei"/>
                <a:cs typeface="Microsoft YaHei"/>
              </a:rPr>
              <a:t>生产阶段	</a:t>
            </a:r>
            <a:endParaRPr sz="2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dirty="0" sz="1400">
                <a:latin typeface="Microsoft YaHei"/>
                <a:cs typeface="Microsoft YaHei"/>
              </a:rPr>
              <a:t>生产性能监</a:t>
            </a:r>
            <a:r>
              <a:rPr dirty="0" sz="1400" spc="5">
                <a:latin typeface="Microsoft YaHei"/>
                <a:cs typeface="Microsoft YaHei"/>
              </a:rPr>
              <a:t>控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077" y="118922"/>
            <a:ext cx="24638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</a:rPr>
              <a:t>全流程流水线支撑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51104" y="1766316"/>
            <a:ext cx="8242300" cy="527685"/>
          </a:xfrm>
          <a:prstGeom prst="rect">
            <a:avLst/>
          </a:prstGeom>
          <a:solidFill>
            <a:srgbClr val="006FC0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635">
              <a:lnSpc>
                <a:spcPts val="3785"/>
              </a:lnSpc>
            </a:pPr>
            <a:r>
              <a:rPr dirty="0" sz="3200">
                <a:solidFill>
                  <a:srgbClr val="FFFFFF"/>
                </a:solidFill>
                <a:latin typeface="Microsoft YaHei"/>
                <a:cs typeface="Microsoft YaHei"/>
              </a:rPr>
              <a:t>流水</a:t>
            </a:r>
            <a:r>
              <a:rPr dirty="0" sz="3200" spc="5">
                <a:solidFill>
                  <a:srgbClr val="FFFFFF"/>
                </a:solidFill>
                <a:latin typeface="Microsoft YaHei"/>
                <a:cs typeface="Microsoft YaHei"/>
              </a:rPr>
              <a:t>线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4044" y="1294764"/>
            <a:ext cx="7931150" cy="3600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82775" algn="l"/>
                <a:tab pos="3754120" algn="l"/>
                <a:tab pos="5179695" algn="l"/>
                <a:tab pos="6800850" algn="l"/>
              </a:tabLst>
            </a:pPr>
            <a:r>
              <a:rPr dirty="0" sz="2200">
                <a:latin typeface="Microsoft YaHei"/>
                <a:cs typeface="Microsoft YaHei"/>
              </a:rPr>
              <a:t>一站式串</a:t>
            </a:r>
            <a:r>
              <a:rPr dirty="0" sz="2200" spc="-5">
                <a:latin typeface="Microsoft YaHei"/>
                <a:cs typeface="Microsoft YaHei"/>
              </a:rPr>
              <a:t>联</a:t>
            </a:r>
            <a:r>
              <a:rPr dirty="0" sz="2200">
                <a:latin typeface="Microsoft YaHei"/>
                <a:cs typeface="Microsoft YaHei"/>
              </a:rPr>
              <a:t>	</a:t>
            </a:r>
            <a:r>
              <a:rPr dirty="0" sz="2200">
                <a:latin typeface="Microsoft YaHei"/>
                <a:cs typeface="Microsoft YaHei"/>
              </a:rPr>
              <a:t>自动化调</a:t>
            </a:r>
            <a:r>
              <a:rPr dirty="0" sz="2200" spc="-5">
                <a:latin typeface="Microsoft YaHei"/>
                <a:cs typeface="Microsoft YaHei"/>
              </a:rPr>
              <a:t>度</a:t>
            </a:r>
            <a:r>
              <a:rPr dirty="0" sz="2200">
                <a:latin typeface="Microsoft YaHei"/>
                <a:cs typeface="Microsoft YaHei"/>
              </a:rPr>
              <a:t>	</a:t>
            </a:r>
            <a:r>
              <a:rPr dirty="0" sz="2200">
                <a:latin typeface="Microsoft YaHei"/>
                <a:cs typeface="Microsoft YaHei"/>
              </a:rPr>
              <a:t>可视</a:t>
            </a:r>
            <a:r>
              <a:rPr dirty="0" sz="2200" spc="-5">
                <a:latin typeface="Microsoft YaHei"/>
                <a:cs typeface="Microsoft YaHei"/>
              </a:rPr>
              <a:t>化</a:t>
            </a:r>
            <a:r>
              <a:rPr dirty="0" sz="2200">
                <a:latin typeface="Microsoft YaHei"/>
                <a:cs typeface="Microsoft YaHei"/>
              </a:rPr>
              <a:t>	</a:t>
            </a:r>
            <a:r>
              <a:rPr dirty="0" sz="2200">
                <a:latin typeface="Microsoft YaHei"/>
                <a:cs typeface="Microsoft YaHei"/>
              </a:rPr>
              <a:t>实时反</a:t>
            </a:r>
            <a:r>
              <a:rPr dirty="0" sz="2200" spc="-5">
                <a:latin typeface="Microsoft YaHei"/>
                <a:cs typeface="Microsoft YaHei"/>
              </a:rPr>
              <a:t>馈</a:t>
            </a:r>
            <a:r>
              <a:rPr dirty="0" sz="2200">
                <a:latin typeface="Microsoft YaHei"/>
                <a:cs typeface="Microsoft YaHei"/>
              </a:rPr>
              <a:t>	</a:t>
            </a:r>
            <a:r>
              <a:rPr dirty="0" sz="2200">
                <a:latin typeface="Microsoft YaHei"/>
                <a:cs typeface="Microsoft YaHei"/>
              </a:rPr>
              <a:t>出口管</a:t>
            </a:r>
            <a:r>
              <a:rPr dirty="0" sz="2200" spc="-5">
                <a:latin typeface="Microsoft YaHei"/>
                <a:cs typeface="Microsoft YaHei"/>
              </a:rPr>
              <a:t>控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52144" y="1077467"/>
            <a:ext cx="6841490" cy="2083435"/>
            <a:chOff x="1152144" y="1077467"/>
            <a:chExt cx="6841490" cy="20834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2144" y="2164079"/>
              <a:ext cx="6841235" cy="8138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4500" y="2935223"/>
              <a:ext cx="5715000" cy="2255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7500" y="1077467"/>
              <a:ext cx="3279648" cy="1088135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37659" y="4311396"/>
            <a:ext cx="1999488" cy="48615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01670" y="3418204"/>
            <a:ext cx="2392045" cy="1287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60680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solidFill>
                  <a:srgbClr val="FFFFFF"/>
                </a:solidFill>
                <a:latin typeface="Microsoft YaHei"/>
                <a:cs typeface="Microsoft YaHei"/>
              </a:rPr>
              <a:t>深圳</a:t>
            </a:r>
            <a:r>
              <a:rPr dirty="0" sz="1900" spc="-5">
                <a:solidFill>
                  <a:srgbClr val="FFFFFF"/>
                </a:solidFill>
                <a:latin typeface="Microsoft YaHei"/>
                <a:cs typeface="Microsoft YaHei"/>
              </a:rPr>
              <a:t>｜5</a:t>
            </a:r>
            <a:r>
              <a:rPr dirty="0" sz="1900">
                <a:solidFill>
                  <a:srgbClr val="FFFFFF"/>
                </a:solidFill>
                <a:latin typeface="Microsoft YaHei"/>
                <a:cs typeface="Microsoft YaHei"/>
              </a:rPr>
              <a:t>月</a:t>
            </a:r>
            <a:r>
              <a:rPr dirty="0" sz="1900" spc="-5">
                <a:solidFill>
                  <a:srgbClr val="FFFFFF"/>
                </a:solidFill>
                <a:latin typeface="Microsoft YaHei"/>
                <a:cs typeface="Microsoft YaHei"/>
              </a:rPr>
              <a:t>28-29日</a:t>
            </a:r>
            <a:endParaRPr sz="19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900">
                <a:solidFill>
                  <a:srgbClr val="FFFFFF"/>
                </a:solidFill>
                <a:latin typeface="Microsoft YaHei"/>
                <a:cs typeface="Microsoft YaHei"/>
              </a:rPr>
              <a:t>主办方</a:t>
            </a:r>
            <a:r>
              <a:rPr dirty="0" sz="19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endParaRPr sz="19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4554" y="2137410"/>
            <a:ext cx="48399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04</a:t>
            </a:r>
            <a:r>
              <a:rPr dirty="0" spc="-95"/>
              <a:t> </a:t>
            </a:r>
            <a:r>
              <a:rPr dirty="0"/>
              <a:t>流水线质量门禁设计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743" y="143255"/>
            <a:ext cx="1400556" cy="4648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5547" y="2087968"/>
            <a:ext cx="2231009" cy="223055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45781" y="2922142"/>
            <a:ext cx="16516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FFFFF"/>
                </a:solidFill>
                <a:latin typeface="Microsoft YaHei"/>
                <a:cs typeface="Microsoft YaHei"/>
              </a:rPr>
              <a:t>统一标</a:t>
            </a:r>
            <a:r>
              <a:rPr dirty="0" sz="3200" spc="5">
                <a:solidFill>
                  <a:srgbClr val="FFFFFF"/>
                </a:solidFill>
                <a:latin typeface="Microsoft YaHei"/>
                <a:cs typeface="Microsoft YaHei"/>
              </a:rPr>
              <a:t>准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42781" y="1125093"/>
            <a:ext cx="36836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FFFFF"/>
                </a:solidFill>
              </a:rPr>
              <a:t>流水线质量门禁设</a:t>
            </a:r>
            <a:r>
              <a:rPr dirty="0" sz="3200" spc="5">
                <a:solidFill>
                  <a:srgbClr val="FFFFFF"/>
                </a:solidFill>
              </a:rPr>
              <a:t>计</a:t>
            </a:r>
            <a:endParaRPr sz="320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44240" y="2087968"/>
            <a:ext cx="2230247" cy="223055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745776" y="2922142"/>
            <a:ext cx="16516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FFFFF"/>
                </a:solidFill>
                <a:latin typeface="Microsoft YaHei"/>
                <a:cs typeface="Microsoft YaHei"/>
              </a:rPr>
              <a:t>灵活定</a:t>
            </a:r>
            <a:r>
              <a:rPr dirty="0" sz="3200" spc="5">
                <a:solidFill>
                  <a:srgbClr val="FFFFFF"/>
                </a:solidFill>
                <a:latin typeface="Microsoft YaHei"/>
                <a:cs typeface="Microsoft YaHei"/>
              </a:rPr>
              <a:t>制</a:t>
            </a:r>
            <a:endParaRPr sz="3200">
              <a:latin typeface="Microsoft YaHei"/>
              <a:cs typeface="Microsoft YaHe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32932" y="2087968"/>
            <a:ext cx="2229485" cy="223055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221005" y="2922142"/>
            <a:ext cx="16516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FFFFF"/>
                </a:solidFill>
                <a:latin typeface="Microsoft YaHei"/>
                <a:cs typeface="Microsoft YaHei"/>
              </a:rPr>
              <a:t>线上管</a:t>
            </a:r>
            <a:r>
              <a:rPr dirty="0" sz="3200" spc="5">
                <a:solidFill>
                  <a:srgbClr val="FFFFFF"/>
                </a:solidFill>
                <a:latin typeface="Microsoft YaHei"/>
                <a:cs typeface="Microsoft YaHei"/>
              </a:rPr>
              <a:t>控</a:t>
            </a:r>
            <a:endParaRPr sz="3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077" y="118922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</a:rPr>
              <a:t>门禁策略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5344159" y="1568450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404040"/>
                </a:solidFill>
                <a:latin typeface="Microsoft YaHei"/>
                <a:cs typeface="Microsoft YaHei"/>
              </a:rPr>
              <a:t>开发指标</a:t>
            </a:r>
            <a:endParaRPr sz="1800">
              <a:latin typeface="Microsoft YaHei"/>
              <a:cs typeface="Microsoft YaHe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99076" y="2109216"/>
          <a:ext cx="1862455" cy="1917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640"/>
                <a:gridCol w="932815"/>
              </a:tblGrid>
              <a:tr h="459486">
                <a:tc>
                  <a:txBody>
                    <a:bodyPr/>
                    <a:lstStyle/>
                    <a:p>
                      <a:pPr algn="ctr" marR="12700">
                        <a:lnSpc>
                          <a:spcPts val="1614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增量扫</a:t>
                      </a:r>
                      <a:r>
                        <a:rPr dirty="0" sz="1400" spc="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描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  <a:p>
                      <a:pPr algn="ctr" marR="12700">
                        <a:lnSpc>
                          <a:spcPct val="10000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问</a:t>
                      </a:r>
                      <a:r>
                        <a:rPr dirty="0" sz="1400" spc="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题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R w="76200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305435">
                        <a:lnSpc>
                          <a:spcPts val="1614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单</a:t>
                      </a:r>
                      <a:r>
                        <a:rPr dirty="0" sz="1400" spc="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测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  <a:p>
                      <a:pPr marL="216535">
                        <a:lnSpc>
                          <a:spcPct val="10000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成功</a:t>
                      </a:r>
                      <a:r>
                        <a:rPr dirty="0" sz="1400" spc="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率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76200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</a:tr>
              <a:tr h="485394">
                <a:tc>
                  <a:txBody>
                    <a:bodyPr/>
                    <a:lstStyle/>
                    <a:p>
                      <a:pPr marL="267970" marR="119380" indent="-17780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存量扫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描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问</a:t>
                      </a:r>
                      <a:r>
                        <a:rPr dirty="0" sz="1400" spc="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题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7780">
                    <a:lnR w="762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126364" marR="8636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增量程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序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行覆盖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率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7780">
                    <a:lnL w="76200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</a:tr>
              <a:tr h="499109">
                <a:tc>
                  <a:txBody>
                    <a:bodyPr/>
                    <a:lstStyle/>
                    <a:p>
                      <a:pPr marL="182880" marR="20447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变更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行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覆盖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率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8415"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126364" marR="8636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增量程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序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分支覆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盖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8415">
                    <a:lnL w="76200">
                      <a:solidFill>
                        <a:srgbClr val="FFFFFF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</a:tr>
              <a:tr h="473201">
                <a:tc>
                  <a:txBody>
                    <a:bodyPr/>
                    <a:lstStyle/>
                    <a:p>
                      <a:pPr marL="182880" marR="115570" indent="-889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突变测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试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覆盖</a:t>
                      </a:r>
                      <a:r>
                        <a:rPr dirty="0" sz="1400" spc="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率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32384">
                    <a:lnR w="76200">
                      <a:solidFill>
                        <a:srgbClr val="FFFFFF"/>
                      </a:solidFill>
                      <a:prstDash val="solid"/>
                    </a:lnR>
                    <a:lnT w="80772">
                      <a:solidFill>
                        <a:srgbClr val="FFFFFF"/>
                      </a:solidFill>
                      <a:prstDash val="soli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15265" marR="86360" indent="-889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平均方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法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复杂</a:t>
                      </a:r>
                      <a:r>
                        <a:rPr dirty="0" sz="1400" spc="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度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32384">
                    <a:lnL w="76200">
                      <a:solidFill>
                        <a:srgbClr val="FFFFFF"/>
                      </a:solidFill>
                      <a:prstDash val="solid"/>
                    </a:lnL>
                    <a:lnT w="80772">
                      <a:solidFill>
                        <a:srgbClr val="FFFFFF"/>
                      </a:solidFill>
                      <a:prstDash val="solid"/>
                    </a:lnT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879080" y="2109216"/>
          <a:ext cx="899160" cy="1917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9160"/>
              </a:tblGrid>
              <a:tr h="459486">
                <a:tc>
                  <a:txBody>
                    <a:bodyPr/>
                    <a:lstStyle/>
                    <a:p>
                      <a:pPr marL="182245">
                        <a:lnSpc>
                          <a:spcPts val="1614"/>
                        </a:lnSpc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自动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化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  <a:p>
                      <a:pPr marL="182245">
                        <a:lnSpc>
                          <a:spcPct val="100000"/>
                        </a:lnSpc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通过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率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</a:tr>
              <a:tr h="47853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安全漏</a:t>
                      </a:r>
                      <a:r>
                        <a:rPr dirty="0" sz="1400" spc="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洞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24460">
                    <a:lnT w="53975">
                      <a:solidFill>
                        <a:srgbClr val="FFFFFF"/>
                      </a:solidFill>
                      <a:prstDash val="solid"/>
                    </a:lnT>
                    <a:lnB w="82295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</a:tr>
              <a:tr h="520445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性能问</a:t>
                      </a:r>
                      <a:r>
                        <a:rPr dirty="0" sz="1400" spc="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题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60020">
                    <a:lnT w="8229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</a:tr>
              <a:tr h="458723">
                <a:tc>
                  <a:txBody>
                    <a:bodyPr/>
                    <a:lstStyle/>
                    <a:p>
                      <a:pPr marL="334645" marR="111760" indent="-26670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案例转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移 </a:t>
                      </a:r>
                      <a:r>
                        <a:rPr dirty="0" sz="1400" spc="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率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778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850380" y="2109216"/>
          <a:ext cx="901065" cy="1917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430"/>
              </a:tblGrid>
              <a:tr h="459486">
                <a:tc>
                  <a:txBody>
                    <a:bodyPr/>
                    <a:lstStyle/>
                    <a:p>
                      <a:pPr marL="267970">
                        <a:lnSpc>
                          <a:spcPts val="1614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冒</a:t>
                      </a:r>
                      <a:r>
                        <a:rPr dirty="0" sz="1400" spc="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烟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  <a:p>
                      <a:pPr marL="179070">
                        <a:lnSpc>
                          <a:spcPct val="10000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通过</a:t>
                      </a:r>
                      <a:r>
                        <a:rPr dirty="0" sz="1400" spc="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率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</a:tr>
              <a:tr h="478536">
                <a:tc>
                  <a:txBody>
                    <a:bodyPr/>
                    <a:lstStyle/>
                    <a:p>
                      <a:pPr marL="179070" marR="179705" indent="8890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程</a:t>
                      </a:r>
                      <a:r>
                        <a:rPr dirty="0" sz="1400" spc="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序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覆盖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率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7780">
                    <a:lnT w="53975">
                      <a:solidFill>
                        <a:srgbClr val="FFFFFF"/>
                      </a:solidFill>
                      <a:prstDash val="solid"/>
                    </a:lnT>
                    <a:lnB w="82295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</a:tr>
              <a:tr h="52044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缺陷密</a:t>
                      </a:r>
                      <a:r>
                        <a:rPr dirty="0" sz="1400" spc="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度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60020">
                    <a:lnT w="8229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</a:tr>
              <a:tr h="458723">
                <a:tc>
                  <a:txBody>
                    <a:bodyPr/>
                    <a:lstStyle/>
                    <a:p>
                      <a:pPr marL="271145" marR="86995" indent="-17780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案例自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动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化</a:t>
                      </a:r>
                      <a:r>
                        <a:rPr dirty="0" sz="1400" spc="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率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778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6736715" y="1909445"/>
            <a:ext cx="0" cy="2179320"/>
          </a:xfrm>
          <a:custGeom>
            <a:avLst/>
            <a:gdLst/>
            <a:ahLst/>
            <a:cxnLst/>
            <a:rect l="l" t="t" r="r" b="b"/>
            <a:pathLst>
              <a:path w="0" h="2179320">
                <a:moveTo>
                  <a:pt x="0" y="0"/>
                </a:moveTo>
                <a:lnTo>
                  <a:pt x="0" y="2179320"/>
                </a:lnTo>
              </a:path>
            </a:pathLst>
          </a:custGeom>
          <a:ln w="19050">
            <a:solidFill>
              <a:srgbClr val="252525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846184" y="1967864"/>
            <a:ext cx="0" cy="2076450"/>
          </a:xfrm>
          <a:custGeom>
            <a:avLst/>
            <a:gdLst/>
            <a:ahLst/>
            <a:cxnLst/>
            <a:rect l="l" t="t" r="r" b="b"/>
            <a:pathLst>
              <a:path w="0" h="2076450">
                <a:moveTo>
                  <a:pt x="0" y="0"/>
                </a:moveTo>
                <a:lnTo>
                  <a:pt x="0" y="2076450"/>
                </a:lnTo>
              </a:path>
            </a:pathLst>
          </a:custGeom>
          <a:ln w="19050">
            <a:solidFill>
              <a:srgbClr val="252525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01865" y="1568450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404040"/>
                </a:solidFill>
                <a:latin typeface="Microsoft YaHei"/>
                <a:cs typeface="Microsoft YaHei"/>
              </a:rPr>
              <a:t>测试指标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61534" y="1909445"/>
            <a:ext cx="0" cy="2179320"/>
          </a:xfrm>
          <a:custGeom>
            <a:avLst/>
            <a:gdLst/>
            <a:ahLst/>
            <a:cxnLst/>
            <a:rect l="l" t="t" r="r" b="b"/>
            <a:pathLst>
              <a:path w="0" h="2179320">
                <a:moveTo>
                  <a:pt x="0" y="0"/>
                </a:moveTo>
                <a:lnTo>
                  <a:pt x="0" y="2179320"/>
                </a:lnTo>
              </a:path>
            </a:pathLst>
          </a:custGeom>
          <a:ln w="19050">
            <a:solidFill>
              <a:srgbClr val="252525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357620" y="1005204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404040"/>
                </a:solidFill>
                <a:latin typeface="Microsoft YaHei"/>
                <a:cs typeface="Microsoft YaHei"/>
              </a:rPr>
              <a:t>门禁指标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75154" y="1005204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404040"/>
                </a:solidFill>
                <a:latin typeface="Microsoft YaHei"/>
                <a:cs typeface="Microsoft YaHei"/>
              </a:rPr>
              <a:t>门禁策略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2480" y="1557527"/>
            <a:ext cx="1358265" cy="2729865"/>
          </a:xfrm>
          <a:custGeom>
            <a:avLst/>
            <a:gdLst/>
            <a:ahLst/>
            <a:cxnLst/>
            <a:rect l="l" t="t" r="r" b="b"/>
            <a:pathLst>
              <a:path w="1358264" h="2729865">
                <a:moveTo>
                  <a:pt x="678180" y="2729484"/>
                </a:moveTo>
                <a:lnTo>
                  <a:pt x="0" y="2019300"/>
                </a:lnTo>
                <a:lnTo>
                  <a:pt x="0" y="0"/>
                </a:lnTo>
                <a:lnTo>
                  <a:pt x="1357883" y="0"/>
                </a:lnTo>
                <a:lnTo>
                  <a:pt x="1357883" y="2019300"/>
                </a:lnTo>
                <a:lnTo>
                  <a:pt x="678180" y="2729484"/>
                </a:lnTo>
                <a:close/>
              </a:path>
            </a:pathLst>
          </a:custGeom>
          <a:solidFill>
            <a:srgbClr val="2036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92480" y="1557527"/>
            <a:ext cx="1358265" cy="786765"/>
          </a:xfrm>
          <a:prstGeom prst="rect">
            <a:avLst/>
          </a:prstGeom>
          <a:solidFill>
            <a:srgbClr val="091376"/>
          </a:solidFill>
        </p:spPr>
        <p:txBody>
          <a:bodyPr wrap="square" lIns="0" tIns="215900" rIns="0" bIns="0" rtlCol="0" vert="horz">
            <a:spAutoFit/>
          </a:bodyPr>
          <a:lstStyle/>
          <a:p>
            <a:pPr marL="381635">
              <a:lnSpc>
                <a:spcPct val="100000"/>
              </a:lnSpc>
              <a:spcBef>
                <a:spcPts val="1700"/>
              </a:spcBef>
            </a:pPr>
            <a:r>
              <a:rPr dirty="0" sz="2400" b="1">
                <a:solidFill>
                  <a:srgbClr val="FFFFFF"/>
                </a:solidFill>
                <a:latin typeface="Microsoft YaHei"/>
                <a:cs typeface="Microsoft YaHei"/>
              </a:rPr>
              <a:t>中心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9982" y="2443479"/>
            <a:ext cx="1092835" cy="7543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solidFill>
                  <a:srgbClr val="FFFFFF"/>
                </a:solidFill>
                <a:latin typeface="Microsoft YaHei"/>
                <a:cs typeface="Microsoft YaHei"/>
              </a:rPr>
              <a:t>1-4</a:t>
            </a:r>
            <a:r>
              <a:rPr dirty="0" sz="2000" spc="5" b="1">
                <a:solidFill>
                  <a:srgbClr val="FFFFFF"/>
                </a:solidFill>
                <a:latin typeface="Microsoft YaHei"/>
                <a:cs typeface="Microsoft YaHei"/>
              </a:rPr>
              <a:t>级</a:t>
            </a:r>
            <a:endParaRPr sz="20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1650"/>
              </a:spcBef>
            </a:pPr>
            <a:r>
              <a:rPr dirty="0" sz="1400">
                <a:solidFill>
                  <a:srgbClr val="FFFFFF"/>
                </a:solidFill>
                <a:latin typeface="Microsoft YaHei"/>
                <a:cs typeface="Microsoft YaHei"/>
              </a:rPr>
              <a:t>统一话语体</a:t>
            </a:r>
            <a:r>
              <a:rPr dirty="0" sz="1400" spc="5">
                <a:solidFill>
                  <a:srgbClr val="FFFFFF"/>
                </a:solidFill>
                <a:latin typeface="Microsoft YaHei"/>
                <a:cs typeface="Microsoft YaHei"/>
              </a:rPr>
              <a:t>系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49423" y="1557527"/>
            <a:ext cx="1358265" cy="2729865"/>
          </a:xfrm>
          <a:custGeom>
            <a:avLst/>
            <a:gdLst/>
            <a:ahLst/>
            <a:cxnLst/>
            <a:rect l="l" t="t" r="r" b="b"/>
            <a:pathLst>
              <a:path w="1358264" h="2729865">
                <a:moveTo>
                  <a:pt x="679703" y="2729484"/>
                </a:moveTo>
                <a:lnTo>
                  <a:pt x="0" y="2019300"/>
                </a:lnTo>
                <a:lnTo>
                  <a:pt x="0" y="0"/>
                </a:lnTo>
                <a:lnTo>
                  <a:pt x="1357884" y="0"/>
                </a:lnTo>
                <a:lnTo>
                  <a:pt x="1357884" y="2019300"/>
                </a:lnTo>
                <a:lnTo>
                  <a:pt x="679703" y="2729484"/>
                </a:lnTo>
                <a:close/>
              </a:path>
            </a:pathLst>
          </a:custGeom>
          <a:solidFill>
            <a:srgbClr val="F166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249423" y="1557527"/>
            <a:ext cx="1358265" cy="786765"/>
          </a:xfrm>
          <a:prstGeom prst="rect">
            <a:avLst/>
          </a:prstGeom>
          <a:solidFill>
            <a:srgbClr val="000000">
              <a:alpha val="17999"/>
            </a:srgbClr>
          </a:solidFill>
        </p:spPr>
        <p:txBody>
          <a:bodyPr wrap="square" lIns="0" tIns="215900" rIns="0" bIns="0" rtlCol="0" vert="horz">
            <a:spAutoFit/>
          </a:bodyPr>
          <a:lstStyle/>
          <a:p>
            <a:pPr marL="382270">
              <a:lnSpc>
                <a:spcPct val="100000"/>
              </a:lnSpc>
              <a:spcBef>
                <a:spcPts val="1700"/>
              </a:spcBef>
            </a:pPr>
            <a:r>
              <a:rPr dirty="0" sz="2400" b="1">
                <a:solidFill>
                  <a:srgbClr val="FFFFFF"/>
                </a:solidFill>
                <a:latin typeface="Microsoft YaHei"/>
                <a:cs typeface="Microsoft YaHei"/>
              </a:rPr>
              <a:t>部门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55139" y="2443479"/>
            <a:ext cx="1270635" cy="10795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4165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FFFF"/>
                </a:solidFill>
                <a:latin typeface="Microsoft YaHei"/>
                <a:cs typeface="Microsoft YaHei"/>
              </a:rPr>
              <a:t>自定</a:t>
            </a:r>
            <a:r>
              <a:rPr dirty="0" sz="2000" spc="5" b="1">
                <a:solidFill>
                  <a:srgbClr val="FFFFFF"/>
                </a:solidFill>
                <a:latin typeface="Microsoft YaHei"/>
                <a:cs typeface="Microsoft YaHei"/>
              </a:rPr>
              <a:t>义</a:t>
            </a:r>
            <a:endParaRPr sz="2000">
              <a:latin typeface="Microsoft YaHei"/>
              <a:cs typeface="Microsoft YaHei"/>
            </a:endParaRPr>
          </a:p>
          <a:p>
            <a:pPr marL="12700" marR="5080">
              <a:lnSpc>
                <a:spcPct val="119900"/>
              </a:lnSpc>
              <a:spcBef>
                <a:spcPts val="1860"/>
              </a:spcBef>
            </a:pPr>
            <a:r>
              <a:rPr dirty="0" sz="1400">
                <a:solidFill>
                  <a:srgbClr val="FFFFFF"/>
                </a:solidFill>
                <a:latin typeface="Microsoft YaHei"/>
                <a:cs typeface="Microsoft YaHei"/>
              </a:rPr>
              <a:t>高于中心级要</a:t>
            </a:r>
            <a:r>
              <a:rPr dirty="0" sz="1400">
                <a:solidFill>
                  <a:srgbClr val="FFFFFF"/>
                </a:solidFill>
                <a:latin typeface="Microsoft YaHei"/>
                <a:cs typeface="Microsoft YaHei"/>
              </a:rPr>
              <a:t>求 </a:t>
            </a:r>
            <a:r>
              <a:rPr dirty="0" sz="1400">
                <a:solidFill>
                  <a:srgbClr val="FFFFFF"/>
                </a:solidFill>
                <a:latin typeface="Microsoft YaHei"/>
                <a:cs typeface="Microsoft YaHei"/>
              </a:rPr>
              <a:t>支持自定义扩</a:t>
            </a:r>
            <a:r>
              <a:rPr dirty="0" sz="1400" spc="5">
                <a:solidFill>
                  <a:srgbClr val="FFFFFF"/>
                </a:solidFill>
                <a:latin typeface="Microsoft YaHei"/>
                <a:cs typeface="Microsoft YaHei"/>
              </a:rPr>
              <a:t>展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8697" y="120827"/>
            <a:ext cx="1549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</a:rPr>
              <a:t>流水线类型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038299" y="1895881"/>
            <a:ext cx="6602730" cy="845185"/>
            <a:chOff x="2038299" y="1895881"/>
            <a:chExt cx="6602730" cy="845185"/>
          </a:xfrm>
        </p:grpSpPr>
        <p:sp>
          <p:nvSpPr>
            <p:cNvPr id="4" name="object 4"/>
            <p:cNvSpPr/>
            <p:nvPr/>
          </p:nvSpPr>
          <p:spPr>
            <a:xfrm>
              <a:off x="2203424" y="2309863"/>
              <a:ext cx="6150610" cy="34290"/>
            </a:xfrm>
            <a:custGeom>
              <a:avLst/>
              <a:gdLst/>
              <a:ahLst/>
              <a:cxnLst/>
              <a:rect l="l" t="t" r="r" b="b"/>
              <a:pathLst>
                <a:path w="6150609" h="34289">
                  <a:moveTo>
                    <a:pt x="6375" y="34162"/>
                  </a:moveTo>
                  <a:lnTo>
                    <a:pt x="0" y="27838"/>
                  </a:lnTo>
                  <a:lnTo>
                    <a:pt x="304" y="25869"/>
                  </a:lnTo>
                  <a:lnTo>
                    <a:pt x="6144120" y="0"/>
                  </a:lnTo>
                  <a:lnTo>
                    <a:pt x="6146076" y="304"/>
                  </a:lnTo>
                  <a:lnTo>
                    <a:pt x="6147854" y="1206"/>
                  </a:lnTo>
                  <a:lnTo>
                    <a:pt x="6149263" y="2603"/>
                  </a:lnTo>
                  <a:lnTo>
                    <a:pt x="6150178" y="4368"/>
                  </a:lnTo>
                  <a:lnTo>
                    <a:pt x="6150495" y="6337"/>
                  </a:lnTo>
                  <a:lnTo>
                    <a:pt x="6150190" y="8293"/>
                  </a:lnTo>
                  <a:lnTo>
                    <a:pt x="6375" y="34162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970020" y="2288552"/>
              <a:ext cx="4377690" cy="53975"/>
            </a:xfrm>
            <a:custGeom>
              <a:avLst/>
              <a:gdLst/>
              <a:ahLst/>
              <a:cxnLst/>
              <a:rect l="l" t="t" r="r" b="b"/>
              <a:pathLst>
                <a:path w="4377690" h="53975">
                  <a:moveTo>
                    <a:pt x="53670" y="26949"/>
                  </a:moveTo>
                  <a:lnTo>
                    <a:pt x="51549" y="16459"/>
                  </a:lnTo>
                  <a:lnTo>
                    <a:pt x="45758" y="7899"/>
                  </a:lnTo>
                  <a:lnTo>
                    <a:pt x="37185" y="2120"/>
                  </a:lnTo>
                  <a:lnTo>
                    <a:pt x="26682" y="0"/>
                  </a:lnTo>
                  <a:lnTo>
                    <a:pt x="16179" y="2120"/>
                  </a:lnTo>
                  <a:lnTo>
                    <a:pt x="7632" y="7835"/>
                  </a:lnTo>
                  <a:lnTo>
                    <a:pt x="1943" y="16230"/>
                  </a:lnTo>
                  <a:lnTo>
                    <a:pt x="0" y="26403"/>
                  </a:lnTo>
                  <a:lnTo>
                    <a:pt x="1943" y="37211"/>
                  </a:lnTo>
                  <a:lnTo>
                    <a:pt x="7632" y="45948"/>
                  </a:lnTo>
                  <a:lnTo>
                    <a:pt x="16179" y="51777"/>
                  </a:lnTo>
                  <a:lnTo>
                    <a:pt x="26682" y="53898"/>
                  </a:lnTo>
                  <a:lnTo>
                    <a:pt x="37185" y="51790"/>
                  </a:lnTo>
                  <a:lnTo>
                    <a:pt x="45758" y="46012"/>
                  </a:lnTo>
                  <a:lnTo>
                    <a:pt x="51549" y="37439"/>
                  </a:lnTo>
                  <a:lnTo>
                    <a:pt x="53670" y="26949"/>
                  </a:lnTo>
                  <a:close/>
                </a:path>
                <a:path w="4377690" h="53975">
                  <a:moveTo>
                    <a:pt x="1221232" y="26949"/>
                  </a:moveTo>
                  <a:lnTo>
                    <a:pt x="1219098" y="16459"/>
                  </a:lnTo>
                  <a:lnTo>
                    <a:pt x="1213319" y="7899"/>
                  </a:lnTo>
                  <a:lnTo>
                    <a:pt x="1204734" y="2120"/>
                  </a:lnTo>
                  <a:lnTo>
                    <a:pt x="1194244" y="0"/>
                  </a:lnTo>
                  <a:lnTo>
                    <a:pt x="1183728" y="2120"/>
                  </a:lnTo>
                  <a:lnTo>
                    <a:pt x="1175169" y="7835"/>
                  </a:lnTo>
                  <a:lnTo>
                    <a:pt x="1169416" y="16230"/>
                  </a:lnTo>
                  <a:lnTo>
                    <a:pt x="1167384" y="26403"/>
                  </a:lnTo>
                  <a:lnTo>
                    <a:pt x="1169416" y="37211"/>
                  </a:lnTo>
                  <a:lnTo>
                    <a:pt x="1175169" y="45948"/>
                  </a:lnTo>
                  <a:lnTo>
                    <a:pt x="1183728" y="51777"/>
                  </a:lnTo>
                  <a:lnTo>
                    <a:pt x="1194244" y="53898"/>
                  </a:lnTo>
                  <a:lnTo>
                    <a:pt x="1204734" y="51790"/>
                  </a:lnTo>
                  <a:lnTo>
                    <a:pt x="1213319" y="46012"/>
                  </a:lnTo>
                  <a:lnTo>
                    <a:pt x="1219098" y="37439"/>
                  </a:lnTo>
                  <a:lnTo>
                    <a:pt x="1221232" y="26949"/>
                  </a:lnTo>
                  <a:close/>
                </a:path>
                <a:path w="4377690" h="53975">
                  <a:moveTo>
                    <a:pt x="3112541" y="26949"/>
                  </a:moveTo>
                  <a:lnTo>
                    <a:pt x="3110407" y="16459"/>
                  </a:lnTo>
                  <a:lnTo>
                    <a:pt x="3104629" y="7899"/>
                  </a:lnTo>
                  <a:lnTo>
                    <a:pt x="3096044" y="2120"/>
                  </a:lnTo>
                  <a:lnTo>
                    <a:pt x="3085541" y="0"/>
                  </a:lnTo>
                  <a:lnTo>
                    <a:pt x="3075038" y="2120"/>
                  </a:lnTo>
                  <a:lnTo>
                    <a:pt x="3066465" y="7835"/>
                  </a:lnTo>
                  <a:lnTo>
                    <a:pt x="3060712" y="16230"/>
                  </a:lnTo>
                  <a:lnTo>
                    <a:pt x="3058668" y="26403"/>
                  </a:lnTo>
                  <a:lnTo>
                    <a:pt x="3060712" y="37211"/>
                  </a:lnTo>
                  <a:lnTo>
                    <a:pt x="3066465" y="45948"/>
                  </a:lnTo>
                  <a:lnTo>
                    <a:pt x="3075038" y="51777"/>
                  </a:lnTo>
                  <a:lnTo>
                    <a:pt x="3085541" y="53898"/>
                  </a:lnTo>
                  <a:lnTo>
                    <a:pt x="3096044" y="51790"/>
                  </a:lnTo>
                  <a:lnTo>
                    <a:pt x="3104629" y="46012"/>
                  </a:lnTo>
                  <a:lnTo>
                    <a:pt x="3110407" y="37439"/>
                  </a:lnTo>
                  <a:lnTo>
                    <a:pt x="3112541" y="26949"/>
                  </a:lnTo>
                  <a:close/>
                </a:path>
                <a:path w="4377690" h="53975">
                  <a:moveTo>
                    <a:pt x="4377067" y="26949"/>
                  </a:moveTo>
                  <a:lnTo>
                    <a:pt x="4374934" y="16459"/>
                  </a:lnTo>
                  <a:lnTo>
                    <a:pt x="4369155" y="7899"/>
                  </a:lnTo>
                  <a:lnTo>
                    <a:pt x="4360570" y="2120"/>
                  </a:lnTo>
                  <a:lnTo>
                    <a:pt x="4350080" y="0"/>
                  </a:lnTo>
                  <a:lnTo>
                    <a:pt x="4339577" y="2120"/>
                  </a:lnTo>
                  <a:lnTo>
                    <a:pt x="4331043" y="7835"/>
                  </a:lnTo>
                  <a:lnTo>
                    <a:pt x="4325404" y="16230"/>
                  </a:lnTo>
                  <a:lnTo>
                    <a:pt x="4323588" y="26403"/>
                  </a:lnTo>
                  <a:lnTo>
                    <a:pt x="4325404" y="37211"/>
                  </a:lnTo>
                  <a:lnTo>
                    <a:pt x="4331043" y="45948"/>
                  </a:lnTo>
                  <a:lnTo>
                    <a:pt x="4339577" y="51777"/>
                  </a:lnTo>
                  <a:lnTo>
                    <a:pt x="4350080" y="53898"/>
                  </a:lnTo>
                  <a:lnTo>
                    <a:pt x="4360570" y="51790"/>
                  </a:lnTo>
                  <a:lnTo>
                    <a:pt x="4369155" y="46012"/>
                  </a:lnTo>
                  <a:lnTo>
                    <a:pt x="4374934" y="37439"/>
                  </a:lnTo>
                  <a:lnTo>
                    <a:pt x="4377067" y="26949"/>
                  </a:lnTo>
                  <a:close/>
                </a:path>
              </a:pathLst>
            </a:custGeom>
            <a:solidFill>
              <a:srgbClr val="C041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8299" y="2267432"/>
              <a:ext cx="1030389" cy="4432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0457" y="2503830"/>
              <a:ext cx="337146" cy="1887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64828" y="2573804"/>
              <a:ext cx="626829" cy="167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0072" y="2573804"/>
              <a:ext cx="630398" cy="167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11709" y="2568775"/>
              <a:ext cx="629176" cy="16926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4537" y="2566921"/>
              <a:ext cx="320844" cy="1670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52359" y="2071115"/>
              <a:ext cx="470916" cy="4709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03782" y="1895881"/>
              <a:ext cx="338581" cy="195072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2038299" y="3201771"/>
            <a:ext cx="6306185" cy="861060"/>
            <a:chOff x="2038299" y="3201771"/>
            <a:chExt cx="6306185" cy="861060"/>
          </a:xfrm>
        </p:grpSpPr>
        <p:sp>
          <p:nvSpPr>
            <p:cNvPr id="15" name="object 15"/>
            <p:cNvSpPr/>
            <p:nvPr/>
          </p:nvSpPr>
          <p:spPr>
            <a:xfrm>
              <a:off x="2204859" y="3613848"/>
              <a:ext cx="6091555" cy="19685"/>
            </a:xfrm>
            <a:custGeom>
              <a:avLst/>
              <a:gdLst/>
              <a:ahLst/>
              <a:cxnLst/>
              <a:rect l="l" t="t" r="r" b="b"/>
              <a:pathLst>
                <a:path w="6091555" h="19685">
                  <a:moveTo>
                    <a:pt x="6362" y="19380"/>
                  </a:moveTo>
                  <a:lnTo>
                    <a:pt x="0" y="13030"/>
                  </a:lnTo>
                  <a:lnTo>
                    <a:pt x="317" y="11074"/>
                  </a:lnTo>
                  <a:lnTo>
                    <a:pt x="6084900" y="0"/>
                  </a:lnTo>
                  <a:lnTo>
                    <a:pt x="6086856" y="304"/>
                  </a:lnTo>
                  <a:lnTo>
                    <a:pt x="6088633" y="1206"/>
                  </a:lnTo>
                  <a:lnTo>
                    <a:pt x="6090031" y="2603"/>
                  </a:lnTo>
                  <a:lnTo>
                    <a:pt x="6090932" y="4381"/>
                  </a:lnTo>
                  <a:lnTo>
                    <a:pt x="6091250" y="6337"/>
                  </a:lnTo>
                  <a:lnTo>
                    <a:pt x="6090945" y="8305"/>
                  </a:lnTo>
                  <a:lnTo>
                    <a:pt x="6362" y="1938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54324" y="3587280"/>
              <a:ext cx="4990465" cy="60960"/>
            </a:xfrm>
            <a:custGeom>
              <a:avLst/>
              <a:gdLst/>
              <a:ahLst/>
              <a:cxnLst/>
              <a:rect l="l" t="t" r="r" b="b"/>
              <a:pathLst>
                <a:path w="4990465" h="60960">
                  <a:moveTo>
                    <a:pt x="54063" y="33629"/>
                  </a:moveTo>
                  <a:lnTo>
                    <a:pt x="51930" y="23139"/>
                  </a:lnTo>
                  <a:lnTo>
                    <a:pt x="46151" y="14579"/>
                  </a:lnTo>
                  <a:lnTo>
                    <a:pt x="37566" y="8801"/>
                  </a:lnTo>
                  <a:lnTo>
                    <a:pt x="27076" y="6680"/>
                  </a:lnTo>
                  <a:lnTo>
                    <a:pt x="16560" y="8801"/>
                  </a:lnTo>
                  <a:lnTo>
                    <a:pt x="7962" y="14592"/>
                  </a:lnTo>
                  <a:lnTo>
                    <a:pt x="2159" y="23190"/>
                  </a:lnTo>
                  <a:lnTo>
                    <a:pt x="0" y="33743"/>
                  </a:lnTo>
                  <a:lnTo>
                    <a:pt x="2159" y="44170"/>
                  </a:lnTo>
                  <a:lnTo>
                    <a:pt x="7975" y="52705"/>
                  </a:lnTo>
                  <a:lnTo>
                    <a:pt x="16560" y="58470"/>
                  </a:lnTo>
                  <a:lnTo>
                    <a:pt x="27076" y="60579"/>
                  </a:lnTo>
                  <a:lnTo>
                    <a:pt x="37566" y="58470"/>
                  </a:lnTo>
                  <a:lnTo>
                    <a:pt x="46151" y="52692"/>
                  </a:lnTo>
                  <a:lnTo>
                    <a:pt x="51930" y="44119"/>
                  </a:lnTo>
                  <a:lnTo>
                    <a:pt x="54063" y="33629"/>
                  </a:lnTo>
                  <a:close/>
                </a:path>
                <a:path w="4990465" h="60960">
                  <a:moveTo>
                    <a:pt x="770166" y="33629"/>
                  </a:moveTo>
                  <a:lnTo>
                    <a:pt x="768045" y="23139"/>
                  </a:lnTo>
                  <a:lnTo>
                    <a:pt x="762254" y="14579"/>
                  </a:lnTo>
                  <a:lnTo>
                    <a:pt x="753681" y="8801"/>
                  </a:lnTo>
                  <a:lnTo>
                    <a:pt x="743178" y="6680"/>
                  </a:lnTo>
                  <a:lnTo>
                    <a:pt x="732663" y="8801"/>
                  </a:lnTo>
                  <a:lnTo>
                    <a:pt x="724103" y="14592"/>
                  </a:lnTo>
                  <a:lnTo>
                    <a:pt x="718337" y="23190"/>
                  </a:lnTo>
                  <a:lnTo>
                    <a:pt x="716280" y="33743"/>
                  </a:lnTo>
                  <a:lnTo>
                    <a:pt x="718337" y="44170"/>
                  </a:lnTo>
                  <a:lnTo>
                    <a:pt x="724103" y="52705"/>
                  </a:lnTo>
                  <a:lnTo>
                    <a:pt x="732663" y="58470"/>
                  </a:lnTo>
                  <a:lnTo>
                    <a:pt x="743178" y="60579"/>
                  </a:lnTo>
                  <a:lnTo>
                    <a:pt x="753681" y="58470"/>
                  </a:lnTo>
                  <a:lnTo>
                    <a:pt x="762254" y="52692"/>
                  </a:lnTo>
                  <a:lnTo>
                    <a:pt x="768045" y="44119"/>
                  </a:lnTo>
                  <a:lnTo>
                    <a:pt x="770166" y="33629"/>
                  </a:lnTo>
                  <a:close/>
                </a:path>
                <a:path w="4990465" h="60960">
                  <a:moveTo>
                    <a:pt x="1492491" y="31724"/>
                  </a:moveTo>
                  <a:lnTo>
                    <a:pt x="1490357" y="21234"/>
                  </a:lnTo>
                  <a:lnTo>
                    <a:pt x="1484579" y="12674"/>
                  </a:lnTo>
                  <a:lnTo>
                    <a:pt x="1475994" y="6896"/>
                  </a:lnTo>
                  <a:lnTo>
                    <a:pt x="1465491" y="4775"/>
                  </a:lnTo>
                  <a:lnTo>
                    <a:pt x="1454988" y="6908"/>
                  </a:lnTo>
                  <a:lnTo>
                    <a:pt x="1446428" y="12738"/>
                  </a:lnTo>
                  <a:lnTo>
                    <a:pt x="1440688" y="21450"/>
                  </a:lnTo>
                  <a:lnTo>
                    <a:pt x="1438656" y="32219"/>
                  </a:lnTo>
                  <a:lnTo>
                    <a:pt x="1440688" y="42430"/>
                  </a:lnTo>
                  <a:lnTo>
                    <a:pt x="1446428" y="50850"/>
                  </a:lnTo>
                  <a:lnTo>
                    <a:pt x="1454988" y="56565"/>
                  </a:lnTo>
                  <a:lnTo>
                    <a:pt x="1465491" y="58674"/>
                  </a:lnTo>
                  <a:lnTo>
                    <a:pt x="1475994" y="56565"/>
                  </a:lnTo>
                  <a:lnTo>
                    <a:pt x="1484579" y="50787"/>
                  </a:lnTo>
                  <a:lnTo>
                    <a:pt x="1490357" y="42214"/>
                  </a:lnTo>
                  <a:lnTo>
                    <a:pt x="1492491" y="31724"/>
                  </a:lnTo>
                  <a:close/>
                </a:path>
                <a:path w="4990465" h="60960">
                  <a:moveTo>
                    <a:pt x="2428341" y="26949"/>
                  </a:moveTo>
                  <a:lnTo>
                    <a:pt x="2426220" y="16459"/>
                  </a:lnTo>
                  <a:lnTo>
                    <a:pt x="2420429" y="7899"/>
                  </a:lnTo>
                  <a:lnTo>
                    <a:pt x="2411857" y="2120"/>
                  </a:lnTo>
                  <a:lnTo>
                    <a:pt x="2401354" y="0"/>
                  </a:lnTo>
                  <a:lnTo>
                    <a:pt x="2390838" y="2133"/>
                  </a:lnTo>
                  <a:lnTo>
                    <a:pt x="2382266" y="7988"/>
                  </a:lnTo>
                  <a:lnTo>
                    <a:pt x="2376487" y="16764"/>
                  </a:lnTo>
                  <a:lnTo>
                    <a:pt x="2374392" y="27647"/>
                  </a:lnTo>
                  <a:lnTo>
                    <a:pt x="2376487" y="37744"/>
                  </a:lnTo>
                  <a:lnTo>
                    <a:pt x="2382266" y="46101"/>
                  </a:lnTo>
                  <a:lnTo>
                    <a:pt x="2390838" y="51803"/>
                  </a:lnTo>
                  <a:lnTo>
                    <a:pt x="2401354" y="53898"/>
                  </a:lnTo>
                  <a:lnTo>
                    <a:pt x="2411857" y="51790"/>
                  </a:lnTo>
                  <a:lnTo>
                    <a:pt x="2420429" y="46012"/>
                  </a:lnTo>
                  <a:lnTo>
                    <a:pt x="2426220" y="37439"/>
                  </a:lnTo>
                  <a:lnTo>
                    <a:pt x="2428341" y="26949"/>
                  </a:lnTo>
                  <a:close/>
                </a:path>
                <a:path w="4990465" h="60960">
                  <a:moveTo>
                    <a:pt x="3322650" y="26949"/>
                  </a:moveTo>
                  <a:lnTo>
                    <a:pt x="3320516" y="16459"/>
                  </a:lnTo>
                  <a:lnTo>
                    <a:pt x="3314738" y="7899"/>
                  </a:lnTo>
                  <a:lnTo>
                    <a:pt x="3306153" y="2120"/>
                  </a:lnTo>
                  <a:lnTo>
                    <a:pt x="3295650" y="0"/>
                  </a:lnTo>
                  <a:lnTo>
                    <a:pt x="3285147" y="2133"/>
                  </a:lnTo>
                  <a:lnTo>
                    <a:pt x="3276600" y="7988"/>
                  </a:lnTo>
                  <a:lnTo>
                    <a:pt x="3270910" y="16764"/>
                  </a:lnTo>
                  <a:lnTo>
                    <a:pt x="3268980" y="27647"/>
                  </a:lnTo>
                  <a:lnTo>
                    <a:pt x="3270910" y="37744"/>
                  </a:lnTo>
                  <a:lnTo>
                    <a:pt x="3276600" y="46101"/>
                  </a:lnTo>
                  <a:lnTo>
                    <a:pt x="3285147" y="51803"/>
                  </a:lnTo>
                  <a:lnTo>
                    <a:pt x="3295650" y="53898"/>
                  </a:lnTo>
                  <a:lnTo>
                    <a:pt x="3306153" y="51790"/>
                  </a:lnTo>
                  <a:lnTo>
                    <a:pt x="3314738" y="46012"/>
                  </a:lnTo>
                  <a:lnTo>
                    <a:pt x="3320516" y="37439"/>
                  </a:lnTo>
                  <a:lnTo>
                    <a:pt x="3322650" y="26949"/>
                  </a:lnTo>
                  <a:close/>
                </a:path>
                <a:path w="4990465" h="60960">
                  <a:moveTo>
                    <a:pt x="4117098" y="26949"/>
                  </a:moveTo>
                  <a:lnTo>
                    <a:pt x="4114965" y="16459"/>
                  </a:lnTo>
                  <a:lnTo>
                    <a:pt x="4109186" y="7899"/>
                  </a:lnTo>
                  <a:lnTo>
                    <a:pt x="4100601" y="2120"/>
                  </a:lnTo>
                  <a:lnTo>
                    <a:pt x="4090111" y="0"/>
                  </a:lnTo>
                  <a:lnTo>
                    <a:pt x="4079595" y="2133"/>
                  </a:lnTo>
                  <a:lnTo>
                    <a:pt x="4070997" y="7988"/>
                  </a:lnTo>
                  <a:lnTo>
                    <a:pt x="4065168" y="16764"/>
                  </a:lnTo>
                  <a:lnTo>
                    <a:pt x="4062984" y="27647"/>
                  </a:lnTo>
                  <a:lnTo>
                    <a:pt x="4065168" y="37744"/>
                  </a:lnTo>
                  <a:lnTo>
                    <a:pt x="4070997" y="46101"/>
                  </a:lnTo>
                  <a:lnTo>
                    <a:pt x="4079595" y="51803"/>
                  </a:lnTo>
                  <a:lnTo>
                    <a:pt x="4090111" y="53898"/>
                  </a:lnTo>
                  <a:lnTo>
                    <a:pt x="4100601" y="51790"/>
                  </a:lnTo>
                  <a:lnTo>
                    <a:pt x="4109186" y="46012"/>
                  </a:lnTo>
                  <a:lnTo>
                    <a:pt x="4114965" y="37439"/>
                  </a:lnTo>
                  <a:lnTo>
                    <a:pt x="4117098" y="26949"/>
                  </a:lnTo>
                  <a:close/>
                </a:path>
                <a:path w="4990465" h="60960">
                  <a:moveTo>
                    <a:pt x="4989893" y="26949"/>
                  </a:moveTo>
                  <a:lnTo>
                    <a:pt x="4987772" y="16459"/>
                  </a:lnTo>
                  <a:lnTo>
                    <a:pt x="4981981" y="7899"/>
                  </a:lnTo>
                  <a:lnTo>
                    <a:pt x="4973409" y="2120"/>
                  </a:lnTo>
                  <a:lnTo>
                    <a:pt x="4962906" y="0"/>
                  </a:lnTo>
                  <a:lnTo>
                    <a:pt x="4952403" y="2133"/>
                  </a:lnTo>
                  <a:lnTo>
                    <a:pt x="4943856" y="7988"/>
                  </a:lnTo>
                  <a:lnTo>
                    <a:pt x="4938166" y="16764"/>
                  </a:lnTo>
                  <a:lnTo>
                    <a:pt x="4936236" y="27647"/>
                  </a:lnTo>
                  <a:lnTo>
                    <a:pt x="4938166" y="37744"/>
                  </a:lnTo>
                  <a:lnTo>
                    <a:pt x="4943856" y="46101"/>
                  </a:lnTo>
                  <a:lnTo>
                    <a:pt x="4952403" y="51803"/>
                  </a:lnTo>
                  <a:lnTo>
                    <a:pt x="4962906" y="53898"/>
                  </a:lnTo>
                  <a:lnTo>
                    <a:pt x="4973409" y="51790"/>
                  </a:lnTo>
                  <a:lnTo>
                    <a:pt x="4981981" y="46012"/>
                  </a:lnTo>
                  <a:lnTo>
                    <a:pt x="4987772" y="37439"/>
                  </a:lnTo>
                  <a:lnTo>
                    <a:pt x="4989893" y="26949"/>
                  </a:lnTo>
                  <a:close/>
                </a:path>
              </a:pathLst>
            </a:custGeom>
            <a:solidFill>
              <a:srgbClr val="C041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35489" y="3880718"/>
              <a:ext cx="630398" cy="1687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38299" y="3553764"/>
              <a:ext cx="1030389" cy="443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90457" y="3873627"/>
              <a:ext cx="337146" cy="1887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83562" y="3881231"/>
              <a:ext cx="316422" cy="16709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6536" y="3375660"/>
              <a:ext cx="470915" cy="47091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77844" y="3201771"/>
              <a:ext cx="338582" cy="195072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2095500" y="4543564"/>
            <a:ext cx="2446655" cy="57785"/>
            <a:chOff x="2095500" y="4543564"/>
            <a:chExt cx="2446655" cy="57785"/>
          </a:xfrm>
        </p:grpSpPr>
        <p:sp>
          <p:nvSpPr>
            <p:cNvPr id="24" name="object 24"/>
            <p:cNvSpPr/>
            <p:nvPr/>
          </p:nvSpPr>
          <p:spPr>
            <a:xfrm>
              <a:off x="2095500" y="4543564"/>
              <a:ext cx="776605" cy="54610"/>
            </a:xfrm>
            <a:custGeom>
              <a:avLst/>
              <a:gdLst/>
              <a:ahLst/>
              <a:cxnLst/>
              <a:rect l="l" t="t" r="r" b="b"/>
              <a:pathLst>
                <a:path w="776605" h="54610">
                  <a:moveTo>
                    <a:pt x="53797" y="27025"/>
                  </a:moveTo>
                  <a:lnTo>
                    <a:pt x="51663" y="16510"/>
                  </a:lnTo>
                  <a:lnTo>
                    <a:pt x="45859" y="7924"/>
                  </a:lnTo>
                  <a:lnTo>
                    <a:pt x="37261" y="2133"/>
                  </a:lnTo>
                  <a:lnTo>
                    <a:pt x="26720" y="0"/>
                  </a:lnTo>
                  <a:lnTo>
                    <a:pt x="16179" y="2133"/>
                  </a:lnTo>
                  <a:lnTo>
                    <a:pt x="7620" y="7912"/>
                  </a:lnTo>
                  <a:lnTo>
                    <a:pt x="1917" y="16459"/>
                  </a:lnTo>
                  <a:lnTo>
                    <a:pt x="0" y="26911"/>
                  </a:lnTo>
                  <a:lnTo>
                    <a:pt x="1917" y="37503"/>
                  </a:lnTo>
                  <a:lnTo>
                    <a:pt x="7620" y="46139"/>
                  </a:lnTo>
                  <a:lnTo>
                    <a:pt x="16179" y="51943"/>
                  </a:lnTo>
                  <a:lnTo>
                    <a:pt x="26720" y="54063"/>
                  </a:lnTo>
                  <a:lnTo>
                    <a:pt x="37261" y="51943"/>
                  </a:lnTo>
                  <a:lnTo>
                    <a:pt x="45859" y="46151"/>
                  </a:lnTo>
                  <a:lnTo>
                    <a:pt x="51663" y="37553"/>
                  </a:lnTo>
                  <a:lnTo>
                    <a:pt x="53797" y="27025"/>
                  </a:lnTo>
                  <a:close/>
                </a:path>
                <a:path w="776605" h="54610">
                  <a:moveTo>
                    <a:pt x="776147" y="27025"/>
                  </a:moveTo>
                  <a:lnTo>
                    <a:pt x="774014" y="16510"/>
                  </a:lnTo>
                  <a:lnTo>
                    <a:pt x="768210" y="7924"/>
                  </a:lnTo>
                  <a:lnTo>
                    <a:pt x="759599" y="2133"/>
                  </a:lnTo>
                  <a:lnTo>
                    <a:pt x="749071" y="0"/>
                  </a:lnTo>
                  <a:lnTo>
                    <a:pt x="738530" y="2133"/>
                  </a:lnTo>
                  <a:lnTo>
                    <a:pt x="729970" y="7912"/>
                  </a:lnTo>
                  <a:lnTo>
                    <a:pt x="724281" y="16459"/>
                  </a:lnTo>
                  <a:lnTo>
                    <a:pt x="722376" y="26911"/>
                  </a:lnTo>
                  <a:lnTo>
                    <a:pt x="724281" y="37503"/>
                  </a:lnTo>
                  <a:lnTo>
                    <a:pt x="729970" y="46139"/>
                  </a:lnTo>
                  <a:lnTo>
                    <a:pt x="738530" y="51943"/>
                  </a:lnTo>
                  <a:lnTo>
                    <a:pt x="749071" y="54063"/>
                  </a:lnTo>
                  <a:lnTo>
                    <a:pt x="759599" y="51943"/>
                  </a:lnTo>
                  <a:lnTo>
                    <a:pt x="768210" y="46151"/>
                  </a:lnTo>
                  <a:lnTo>
                    <a:pt x="774014" y="37553"/>
                  </a:lnTo>
                  <a:lnTo>
                    <a:pt x="776147" y="27025"/>
                  </a:lnTo>
                  <a:close/>
                </a:path>
              </a:pathLst>
            </a:custGeom>
            <a:solidFill>
              <a:srgbClr val="C04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142947" y="4564557"/>
              <a:ext cx="681355" cy="12700"/>
            </a:xfrm>
            <a:custGeom>
              <a:avLst/>
              <a:gdLst/>
              <a:ahLst/>
              <a:cxnLst/>
              <a:rect l="l" t="t" r="r" b="b"/>
              <a:pathLst>
                <a:path w="681355" h="12700">
                  <a:moveTo>
                    <a:pt x="674560" y="12700"/>
                  </a:moveTo>
                  <a:lnTo>
                    <a:pt x="6350" y="12700"/>
                  </a:lnTo>
                  <a:lnTo>
                    <a:pt x="4394" y="12395"/>
                  </a:lnTo>
                  <a:lnTo>
                    <a:pt x="2616" y="11493"/>
                  </a:lnTo>
                  <a:lnTo>
                    <a:pt x="1219" y="10083"/>
                  </a:lnTo>
                  <a:lnTo>
                    <a:pt x="317" y="8318"/>
                  </a:lnTo>
                  <a:lnTo>
                    <a:pt x="0" y="6350"/>
                  </a:lnTo>
                  <a:lnTo>
                    <a:pt x="317" y="4394"/>
                  </a:lnTo>
                  <a:lnTo>
                    <a:pt x="1219" y="2628"/>
                  </a:lnTo>
                  <a:lnTo>
                    <a:pt x="2616" y="1219"/>
                  </a:lnTo>
                  <a:lnTo>
                    <a:pt x="4394" y="317"/>
                  </a:lnTo>
                  <a:lnTo>
                    <a:pt x="6350" y="0"/>
                  </a:lnTo>
                  <a:lnTo>
                    <a:pt x="674560" y="0"/>
                  </a:lnTo>
                  <a:lnTo>
                    <a:pt x="680910" y="6350"/>
                  </a:lnTo>
                  <a:lnTo>
                    <a:pt x="680593" y="8318"/>
                  </a:lnTo>
                  <a:lnTo>
                    <a:pt x="679691" y="10083"/>
                  </a:lnTo>
                  <a:lnTo>
                    <a:pt x="678281" y="11493"/>
                  </a:lnTo>
                  <a:lnTo>
                    <a:pt x="676516" y="12395"/>
                  </a:lnTo>
                  <a:lnTo>
                    <a:pt x="674560" y="1270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549396" y="4543564"/>
              <a:ext cx="55244" cy="54610"/>
            </a:xfrm>
            <a:custGeom>
              <a:avLst/>
              <a:gdLst/>
              <a:ahLst/>
              <a:cxnLst/>
              <a:rect l="l" t="t" r="r" b="b"/>
              <a:pathLst>
                <a:path w="55245" h="54610">
                  <a:moveTo>
                    <a:pt x="27724" y="54063"/>
                  </a:moveTo>
                  <a:lnTo>
                    <a:pt x="17171" y="51937"/>
                  </a:lnTo>
                  <a:lnTo>
                    <a:pt x="8494" y="46131"/>
                  </a:lnTo>
                  <a:lnTo>
                    <a:pt x="2501" y="37502"/>
                  </a:lnTo>
                  <a:lnTo>
                    <a:pt x="0" y="26911"/>
                  </a:lnTo>
                  <a:lnTo>
                    <a:pt x="2501" y="16459"/>
                  </a:lnTo>
                  <a:lnTo>
                    <a:pt x="8494" y="7902"/>
                  </a:lnTo>
                  <a:lnTo>
                    <a:pt x="17171" y="2122"/>
                  </a:lnTo>
                  <a:lnTo>
                    <a:pt x="27724" y="0"/>
                  </a:lnTo>
                  <a:lnTo>
                    <a:pt x="38258" y="2124"/>
                  </a:lnTo>
                  <a:lnTo>
                    <a:pt x="46861" y="7916"/>
                  </a:lnTo>
                  <a:lnTo>
                    <a:pt x="52661" y="16507"/>
                  </a:lnTo>
                  <a:lnTo>
                    <a:pt x="54787" y="27025"/>
                  </a:lnTo>
                  <a:lnTo>
                    <a:pt x="52661" y="37551"/>
                  </a:lnTo>
                  <a:lnTo>
                    <a:pt x="46861" y="46145"/>
                  </a:lnTo>
                  <a:lnTo>
                    <a:pt x="38258" y="51939"/>
                  </a:lnTo>
                  <a:lnTo>
                    <a:pt x="27724" y="54063"/>
                  </a:lnTo>
                  <a:close/>
                </a:path>
              </a:pathLst>
            </a:custGeom>
            <a:solidFill>
              <a:srgbClr val="C04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75483" y="4564557"/>
              <a:ext cx="681355" cy="12700"/>
            </a:xfrm>
            <a:custGeom>
              <a:avLst/>
              <a:gdLst/>
              <a:ahLst/>
              <a:cxnLst/>
              <a:rect l="l" t="t" r="r" b="b"/>
              <a:pathLst>
                <a:path w="681354" h="12700">
                  <a:moveTo>
                    <a:pt x="674560" y="12700"/>
                  </a:moveTo>
                  <a:lnTo>
                    <a:pt x="6350" y="12700"/>
                  </a:lnTo>
                  <a:lnTo>
                    <a:pt x="4394" y="12395"/>
                  </a:lnTo>
                  <a:lnTo>
                    <a:pt x="2616" y="11493"/>
                  </a:lnTo>
                  <a:lnTo>
                    <a:pt x="1219" y="10083"/>
                  </a:lnTo>
                  <a:lnTo>
                    <a:pt x="317" y="8318"/>
                  </a:lnTo>
                  <a:lnTo>
                    <a:pt x="0" y="6350"/>
                  </a:lnTo>
                  <a:lnTo>
                    <a:pt x="317" y="4394"/>
                  </a:lnTo>
                  <a:lnTo>
                    <a:pt x="1219" y="2628"/>
                  </a:lnTo>
                  <a:lnTo>
                    <a:pt x="2616" y="1219"/>
                  </a:lnTo>
                  <a:lnTo>
                    <a:pt x="4394" y="317"/>
                  </a:lnTo>
                  <a:lnTo>
                    <a:pt x="6350" y="0"/>
                  </a:lnTo>
                  <a:lnTo>
                    <a:pt x="674560" y="0"/>
                  </a:lnTo>
                  <a:lnTo>
                    <a:pt x="680910" y="6350"/>
                  </a:lnTo>
                  <a:lnTo>
                    <a:pt x="680592" y="8318"/>
                  </a:lnTo>
                  <a:lnTo>
                    <a:pt x="679691" y="10083"/>
                  </a:lnTo>
                  <a:lnTo>
                    <a:pt x="678294" y="11493"/>
                  </a:lnTo>
                  <a:lnTo>
                    <a:pt x="676516" y="12395"/>
                  </a:lnTo>
                  <a:lnTo>
                    <a:pt x="674560" y="1270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488179" y="4546752"/>
              <a:ext cx="53975" cy="54610"/>
            </a:xfrm>
            <a:custGeom>
              <a:avLst/>
              <a:gdLst/>
              <a:ahLst/>
              <a:cxnLst/>
              <a:rect l="l" t="t" r="r" b="b"/>
              <a:pathLst>
                <a:path w="53975" h="54610">
                  <a:moveTo>
                    <a:pt x="26581" y="54051"/>
                  </a:moveTo>
                  <a:lnTo>
                    <a:pt x="16053" y="51922"/>
                  </a:lnTo>
                  <a:lnTo>
                    <a:pt x="7504" y="46102"/>
                  </a:lnTo>
                  <a:lnTo>
                    <a:pt x="1847" y="37436"/>
                  </a:lnTo>
                  <a:lnTo>
                    <a:pt x="0" y="26771"/>
                  </a:lnTo>
                  <a:lnTo>
                    <a:pt x="1847" y="16400"/>
                  </a:lnTo>
                  <a:lnTo>
                    <a:pt x="7504" y="7885"/>
                  </a:lnTo>
                  <a:lnTo>
                    <a:pt x="16053" y="2120"/>
                  </a:lnTo>
                  <a:lnTo>
                    <a:pt x="26581" y="0"/>
                  </a:lnTo>
                  <a:lnTo>
                    <a:pt x="37123" y="2124"/>
                  </a:lnTo>
                  <a:lnTo>
                    <a:pt x="45729" y="7916"/>
                  </a:lnTo>
                  <a:lnTo>
                    <a:pt x="51530" y="16507"/>
                  </a:lnTo>
                  <a:lnTo>
                    <a:pt x="53657" y="27025"/>
                  </a:lnTo>
                  <a:lnTo>
                    <a:pt x="51530" y="37543"/>
                  </a:lnTo>
                  <a:lnTo>
                    <a:pt x="45729" y="46134"/>
                  </a:lnTo>
                  <a:lnTo>
                    <a:pt x="37123" y="51926"/>
                  </a:lnTo>
                  <a:lnTo>
                    <a:pt x="26581" y="54051"/>
                  </a:lnTo>
                  <a:close/>
                </a:path>
              </a:pathLst>
            </a:custGeom>
            <a:solidFill>
              <a:srgbClr val="C04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597833" y="4564570"/>
              <a:ext cx="896619" cy="15875"/>
            </a:xfrm>
            <a:custGeom>
              <a:avLst/>
              <a:gdLst/>
              <a:ahLst/>
              <a:cxnLst/>
              <a:rect l="l" t="t" r="r" b="b"/>
              <a:pathLst>
                <a:path w="896620" h="15875">
                  <a:moveTo>
                    <a:pt x="889838" y="15875"/>
                  </a:moveTo>
                  <a:lnTo>
                    <a:pt x="6324" y="12700"/>
                  </a:lnTo>
                  <a:lnTo>
                    <a:pt x="0" y="6324"/>
                  </a:lnTo>
                  <a:lnTo>
                    <a:pt x="317" y="4356"/>
                  </a:lnTo>
                  <a:lnTo>
                    <a:pt x="1231" y="2590"/>
                  </a:lnTo>
                  <a:lnTo>
                    <a:pt x="2641" y="1193"/>
                  </a:lnTo>
                  <a:lnTo>
                    <a:pt x="4406" y="292"/>
                  </a:lnTo>
                  <a:lnTo>
                    <a:pt x="6375" y="0"/>
                  </a:lnTo>
                  <a:lnTo>
                    <a:pt x="889876" y="3175"/>
                  </a:lnTo>
                  <a:lnTo>
                    <a:pt x="896213" y="9550"/>
                  </a:lnTo>
                  <a:lnTo>
                    <a:pt x="895896" y="11506"/>
                  </a:lnTo>
                  <a:lnTo>
                    <a:pt x="894981" y="13271"/>
                  </a:lnTo>
                  <a:lnTo>
                    <a:pt x="893572" y="14668"/>
                  </a:lnTo>
                  <a:lnTo>
                    <a:pt x="891794" y="15570"/>
                  </a:lnTo>
                  <a:lnTo>
                    <a:pt x="889838" y="15875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0" name="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829288" y="4682481"/>
            <a:ext cx="615793" cy="16465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682967" y="4689143"/>
            <a:ext cx="314383" cy="15936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401059" y="4688439"/>
            <a:ext cx="312725" cy="15882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01835" y="4692526"/>
            <a:ext cx="316338" cy="15709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462590" y="3892515"/>
            <a:ext cx="777473" cy="16818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373491" y="3890610"/>
            <a:ext cx="778697" cy="16818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410690" y="3891136"/>
            <a:ext cx="623796" cy="16709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200980" y="3890555"/>
            <a:ext cx="623796" cy="16764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152638" y="3890555"/>
            <a:ext cx="320262" cy="167640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298780" y="2125426"/>
            <a:ext cx="1584325" cy="654685"/>
            <a:chOff x="298780" y="2125426"/>
            <a:chExt cx="1584325" cy="654685"/>
          </a:xfrm>
        </p:grpSpPr>
        <p:pic>
          <p:nvPicPr>
            <p:cNvPr id="40" name="object 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8780" y="2125426"/>
              <a:ext cx="1583867" cy="65420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8576" y="2205100"/>
              <a:ext cx="1112646" cy="198881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298780" y="3430846"/>
            <a:ext cx="1584325" cy="654685"/>
            <a:chOff x="298780" y="3430846"/>
            <a:chExt cx="1584325" cy="654685"/>
          </a:xfrm>
        </p:grpSpPr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8780" y="3430846"/>
              <a:ext cx="1583867" cy="65420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8576" y="3510508"/>
              <a:ext cx="1112646" cy="199517"/>
            </a:xfrm>
            <a:prstGeom prst="rect">
              <a:avLst/>
            </a:prstGeom>
          </p:spPr>
        </p:pic>
      </p:grpSp>
      <p:sp>
        <p:nvSpPr>
          <p:cNvPr id="45" name="object 45"/>
          <p:cNvSpPr/>
          <p:nvPr/>
        </p:nvSpPr>
        <p:spPr>
          <a:xfrm>
            <a:off x="2139353" y="4123245"/>
            <a:ext cx="2364740" cy="318770"/>
          </a:xfrm>
          <a:custGeom>
            <a:avLst/>
            <a:gdLst/>
            <a:ahLst/>
            <a:cxnLst/>
            <a:rect l="l" t="t" r="r" b="b"/>
            <a:pathLst>
              <a:path w="2364740" h="318770">
                <a:moveTo>
                  <a:pt x="1184296" y="76200"/>
                </a:moveTo>
                <a:lnTo>
                  <a:pt x="1165203" y="76200"/>
                </a:lnTo>
                <a:lnTo>
                  <a:pt x="1169136" y="0"/>
                </a:lnTo>
                <a:lnTo>
                  <a:pt x="1180363" y="0"/>
                </a:lnTo>
                <a:lnTo>
                  <a:pt x="1184296" y="76200"/>
                </a:lnTo>
                <a:close/>
              </a:path>
              <a:path w="2364740" h="318770">
                <a:moveTo>
                  <a:pt x="1165301" y="77470"/>
                </a:moveTo>
                <a:lnTo>
                  <a:pt x="1165138" y="77470"/>
                </a:lnTo>
                <a:lnTo>
                  <a:pt x="1165203" y="76200"/>
                </a:lnTo>
                <a:lnTo>
                  <a:pt x="1165301" y="77470"/>
                </a:lnTo>
                <a:close/>
              </a:path>
              <a:path w="2364740" h="318770">
                <a:moveTo>
                  <a:pt x="1174749" y="102870"/>
                </a:moveTo>
                <a:lnTo>
                  <a:pt x="1165237" y="76200"/>
                </a:lnTo>
                <a:lnTo>
                  <a:pt x="1184262" y="76200"/>
                </a:lnTo>
                <a:lnTo>
                  <a:pt x="1174749" y="102870"/>
                </a:lnTo>
                <a:close/>
              </a:path>
              <a:path w="2364740" h="318770">
                <a:moveTo>
                  <a:pt x="1184361" y="77470"/>
                </a:moveTo>
                <a:lnTo>
                  <a:pt x="1184198" y="77470"/>
                </a:lnTo>
                <a:lnTo>
                  <a:pt x="1184262" y="76200"/>
                </a:lnTo>
                <a:lnTo>
                  <a:pt x="1184361" y="77470"/>
                </a:lnTo>
                <a:close/>
              </a:path>
              <a:path w="2364740" h="318770">
                <a:moveTo>
                  <a:pt x="1165124" y="77730"/>
                </a:moveTo>
                <a:lnTo>
                  <a:pt x="1165138" y="77470"/>
                </a:lnTo>
                <a:lnTo>
                  <a:pt x="1165124" y="77730"/>
                </a:lnTo>
                <a:close/>
              </a:path>
              <a:path w="2364740" h="318770">
                <a:moveTo>
                  <a:pt x="1165364" y="78739"/>
                </a:moveTo>
                <a:lnTo>
                  <a:pt x="1165072" y="78739"/>
                </a:lnTo>
                <a:lnTo>
                  <a:pt x="1165174" y="77470"/>
                </a:lnTo>
                <a:lnTo>
                  <a:pt x="1165364" y="78739"/>
                </a:lnTo>
                <a:close/>
              </a:path>
              <a:path w="2364740" h="318770">
                <a:moveTo>
                  <a:pt x="2341079" y="304800"/>
                </a:moveTo>
                <a:lnTo>
                  <a:pt x="2339060" y="302260"/>
                </a:lnTo>
                <a:lnTo>
                  <a:pt x="2339441" y="302260"/>
                </a:lnTo>
                <a:lnTo>
                  <a:pt x="2337117" y="299720"/>
                </a:lnTo>
                <a:lnTo>
                  <a:pt x="2337511" y="299720"/>
                </a:lnTo>
                <a:lnTo>
                  <a:pt x="2334895" y="297179"/>
                </a:lnTo>
                <a:lnTo>
                  <a:pt x="2335263" y="297179"/>
                </a:lnTo>
                <a:lnTo>
                  <a:pt x="2332367" y="294639"/>
                </a:lnTo>
                <a:lnTo>
                  <a:pt x="2332723" y="294639"/>
                </a:lnTo>
                <a:lnTo>
                  <a:pt x="2329535" y="292100"/>
                </a:lnTo>
                <a:lnTo>
                  <a:pt x="2329878" y="292100"/>
                </a:lnTo>
                <a:lnTo>
                  <a:pt x="2326411" y="289560"/>
                </a:lnTo>
                <a:lnTo>
                  <a:pt x="2326728" y="289560"/>
                </a:lnTo>
                <a:lnTo>
                  <a:pt x="2322982" y="287020"/>
                </a:lnTo>
                <a:lnTo>
                  <a:pt x="2323274" y="287020"/>
                </a:lnTo>
                <a:lnTo>
                  <a:pt x="2319261" y="284479"/>
                </a:lnTo>
                <a:lnTo>
                  <a:pt x="2319540" y="284479"/>
                </a:lnTo>
                <a:lnTo>
                  <a:pt x="2315260" y="281939"/>
                </a:lnTo>
                <a:lnTo>
                  <a:pt x="2315514" y="281939"/>
                </a:lnTo>
                <a:lnTo>
                  <a:pt x="2310968" y="279400"/>
                </a:lnTo>
                <a:lnTo>
                  <a:pt x="2311323" y="279400"/>
                </a:lnTo>
                <a:lnTo>
                  <a:pt x="2301443" y="274320"/>
                </a:lnTo>
                <a:lnTo>
                  <a:pt x="2301874" y="274320"/>
                </a:lnTo>
                <a:lnTo>
                  <a:pt x="2290965" y="269239"/>
                </a:lnTo>
                <a:lnTo>
                  <a:pt x="2291346" y="269239"/>
                </a:lnTo>
                <a:lnTo>
                  <a:pt x="2279459" y="264160"/>
                </a:lnTo>
                <a:lnTo>
                  <a:pt x="2279789" y="264160"/>
                </a:lnTo>
                <a:lnTo>
                  <a:pt x="2266949" y="259079"/>
                </a:lnTo>
                <a:lnTo>
                  <a:pt x="2267254" y="259079"/>
                </a:lnTo>
                <a:lnTo>
                  <a:pt x="2253487" y="254000"/>
                </a:lnTo>
                <a:lnTo>
                  <a:pt x="2253754" y="254000"/>
                </a:lnTo>
                <a:lnTo>
                  <a:pt x="2239098" y="250189"/>
                </a:lnTo>
                <a:lnTo>
                  <a:pt x="2239352" y="250189"/>
                </a:lnTo>
                <a:lnTo>
                  <a:pt x="2223833" y="245110"/>
                </a:lnTo>
                <a:lnTo>
                  <a:pt x="2224049" y="245110"/>
                </a:lnTo>
                <a:lnTo>
                  <a:pt x="2207717" y="241300"/>
                </a:lnTo>
                <a:lnTo>
                  <a:pt x="2207920" y="241300"/>
                </a:lnTo>
                <a:lnTo>
                  <a:pt x="2190775" y="237489"/>
                </a:lnTo>
                <a:lnTo>
                  <a:pt x="2190965" y="237489"/>
                </a:lnTo>
                <a:lnTo>
                  <a:pt x="2173046" y="233679"/>
                </a:lnTo>
                <a:lnTo>
                  <a:pt x="2173223" y="233679"/>
                </a:lnTo>
                <a:lnTo>
                  <a:pt x="2154580" y="229870"/>
                </a:lnTo>
                <a:lnTo>
                  <a:pt x="2154745" y="229870"/>
                </a:lnTo>
                <a:lnTo>
                  <a:pt x="2135390" y="227329"/>
                </a:lnTo>
                <a:lnTo>
                  <a:pt x="2135555" y="227329"/>
                </a:lnTo>
                <a:lnTo>
                  <a:pt x="2115527" y="223520"/>
                </a:lnTo>
                <a:lnTo>
                  <a:pt x="2115680" y="223520"/>
                </a:lnTo>
                <a:lnTo>
                  <a:pt x="2095004" y="220979"/>
                </a:lnTo>
                <a:lnTo>
                  <a:pt x="2095144" y="220979"/>
                </a:lnTo>
                <a:lnTo>
                  <a:pt x="2073859" y="218439"/>
                </a:lnTo>
                <a:lnTo>
                  <a:pt x="2073998" y="218439"/>
                </a:lnTo>
                <a:lnTo>
                  <a:pt x="2052142" y="215900"/>
                </a:lnTo>
                <a:lnTo>
                  <a:pt x="2029853" y="213360"/>
                </a:lnTo>
                <a:lnTo>
                  <a:pt x="2007044" y="212089"/>
                </a:lnTo>
                <a:lnTo>
                  <a:pt x="1983752" y="209550"/>
                </a:lnTo>
                <a:lnTo>
                  <a:pt x="1959991" y="208279"/>
                </a:lnTo>
                <a:lnTo>
                  <a:pt x="1935810" y="207010"/>
                </a:lnTo>
                <a:lnTo>
                  <a:pt x="1886394" y="207010"/>
                </a:lnTo>
                <a:lnTo>
                  <a:pt x="1860994" y="205739"/>
                </a:lnTo>
                <a:lnTo>
                  <a:pt x="1617649" y="205739"/>
                </a:lnTo>
                <a:lnTo>
                  <a:pt x="1497787" y="199389"/>
                </a:lnTo>
                <a:lnTo>
                  <a:pt x="1431810" y="191770"/>
                </a:lnTo>
                <a:lnTo>
                  <a:pt x="1410995" y="187960"/>
                </a:lnTo>
                <a:lnTo>
                  <a:pt x="1390815" y="185420"/>
                </a:lnTo>
                <a:lnTo>
                  <a:pt x="1352486" y="177800"/>
                </a:lnTo>
                <a:lnTo>
                  <a:pt x="1317053" y="170179"/>
                </a:lnTo>
                <a:lnTo>
                  <a:pt x="1300492" y="166370"/>
                </a:lnTo>
                <a:lnTo>
                  <a:pt x="1284744" y="161289"/>
                </a:lnTo>
                <a:lnTo>
                  <a:pt x="1269834" y="157479"/>
                </a:lnTo>
                <a:lnTo>
                  <a:pt x="1230401" y="142239"/>
                </a:lnTo>
                <a:lnTo>
                  <a:pt x="1208811" y="130810"/>
                </a:lnTo>
                <a:lnTo>
                  <a:pt x="1203947" y="128270"/>
                </a:lnTo>
                <a:lnTo>
                  <a:pt x="1199387" y="125729"/>
                </a:lnTo>
                <a:lnTo>
                  <a:pt x="1195082" y="121920"/>
                </a:lnTo>
                <a:lnTo>
                  <a:pt x="1191031" y="119379"/>
                </a:lnTo>
                <a:lnTo>
                  <a:pt x="1187234" y="115570"/>
                </a:lnTo>
                <a:lnTo>
                  <a:pt x="1183703" y="113029"/>
                </a:lnTo>
                <a:lnTo>
                  <a:pt x="1180439" y="109220"/>
                </a:lnTo>
                <a:lnTo>
                  <a:pt x="1177455" y="106679"/>
                </a:lnTo>
                <a:lnTo>
                  <a:pt x="1174749" y="102870"/>
                </a:lnTo>
                <a:lnTo>
                  <a:pt x="1177162" y="99060"/>
                </a:lnTo>
                <a:lnTo>
                  <a:pt x="1179245" y="95250"/>
                </a:lnTo>
                <a:lnTo>
                  <a:pt x="1184198" y="77470"/>
                </a:lnTo>
                <a:lnTo>
                  <a:pt x="1184427" y="78739"/>
                </a:lnTo>
                <a:lnTo>
                  <a:pt x="1184567" y="78739"/>
                </a:lnTo>
                <a:lnTo>
                  <a:pt x="1184808" y="80010"/>
                </a:lnTo>
                <a:lnTo>
                  <a:pt x="1184617" y="80010"/>
                </a:lnTo>
                <a:lnTo>
                  <a:pt x="1185405" y="82550"/>
                </a:lnTo>
                <a:lnTo>
                  <a:pt x="1186256" y="85089"/>
                </a:lnTo>
                <a:lnTo>
                  <a:pt x="1186637" y="85089"/>
                </a:lnTo>
                <a:lnTo>
                  <a:pt x="1187348" y="86360"/>
                </a:lnTo>
                <a:lnTo>
                  <a:pt x="1186992" y="86360"/>
                </a:lnTo>
                <a:lnTo>
                  <a:pt x="1188707" y="88900"/>
                </a:lnTo>
                <a:lnTo>
                  <a:pt x="1188326" y="88900"/>
                </a:lnTo>
                <a:lnTo>
                  <a:pt x="1190358" y="91439"/>
                </a:lnTo>
                <a:lnTo>
                  <a:pt x="1189964" y="91439"/>
                </a:lnTo>
                <a:lnTo>
                  <a:pt x="1192288" y="93979"/>
                </a:lnTo>
                <a:lnTo>
                  <a:pt x="1191907" y="93979"/>
                </a:lnTo>
                <a:lnTo>
                  <a:pt x="1194511" y="96520"/>
                </a:lnTo>
                <a:lnTo>
                  <a:pt x="1194142" y="96520"/>
                </a:lnTo>
                <a:lnTo>
                  <a:pt x="1197038" y="99060"/>
                </a:lnTo>
                <a:lnTo>
                  <a:pt x="1196682" y="99060"/>
                </a:lnTo>
                <a:lnTo>
                  <a:pt x="1199870" y="101600"/>
                </a:lnTo>
                <a:lnTo>
                  <a:pt x="1199540" y="101600"/>
                </a:lnTo>
                <a:lnTo>
                  <a:pt x="1203007" y="104139"/>
                </a:lnTo>
                <a:lnTo>
                  <a:pt x="1202690" y="104139"/>
                </a:lnTo>
                <a:lnTo>
                  <a:pt x="1206423" y="106679"/>
                </a:lnTo>
                <a:lnTo>
                  <a:pt x="1206131" y="106679"/>
                </a:lnTo>
                <a:lnTo>
                  <a:pt x="1210144" y="109220"/>
                </a:lnTo>
                <a:lnTo>
                  <a:pt x="1209865" y="109220"/>
                </a:lnTo>
                <a:lnTo>
                  <a:pt x="1214158" y="111760"/>
                </a:lnTo>
                <a:lnTo>
                  <a:pt x="1213891" y="111760"/>
                </a:lnTo>
                <a:lnTo>
                  <a:pt x="1218437" y="114300"/>
                </a:lnTo>
                <a:lnTo>
                  <a:pt x="1218082" y="114300"/>
                </a:lnTo>
                <a:lnTo>
                  <a:pt x="1227962" y="119379"/>
                </a:lnTo>
                <a:lnTo>
                  <a:pt x="1227543" y="119379"/>
                </a:lnTo>
                <a:lnTo>
                  <a:pt x="1238440" y="124460"/>
                </a:lnTo>
                <a:lnTo>
                  <a:pt x="1238059" y="124460"/>
                </a:lnTo>
                <a:lnTo>
                  <a:pt x="1249946" y="129539"/>
                </a:lnTo>
                <a:lnTo>
                  <a:pt x="1249616" y="129539"/>
                </a:lnTo>
                <a:lnTo>
                  <a:pt x="1262456" y="134620"/>
                </a:lnTo>
                <a:lnTo>
                  <a:pt x="1262151" y="134620"/>
                </a:lnTo>
                <a:lnTo>
                  <a:pt x="1275918" y="138429"/>
                </a:lnTo>
                <a:lnTo>
                  <a:pt x="1275651" y="138429"/>
                </a:lnTo>
                <a:lnTo>
                  <a:pt x="1290307" y="143510"/>
                </a:lnTo>
                <a:lnTo>
                  <a:pt x="1290066" y="143510"/>
                </a:lnTo>
                <a:lnTo>
                  <a:pt x="1305572" y="147320"/>
                </a:lnTo>
                <a:lnTo>
                  <a:pt x="1305356" y="147320"/>
                </a:lnTo>
                <a:lnTo>
                  <a:pt x="1321701" y="152400"/>
                </a:lnTo>
                <a:lnTo>
                  <a:pt x="1321498" y="152400"/>
                </a:lnTo>
                <a:lnTo>
                  <a:pt x="1338630" y="156210"/>
                </a:lnTo>
                <a:lnTo>
                  <a:pt x="1338440" y="156210"/>
                </a:lnTo>
                <a:lnTo>
                  <a:pt x="1356359" y="160020"/>
                </a:lnTo>
                <a:lnTo>
                  <a:pt x="1356182" y="160020"/>
                </a:lnTo>
                <a:lnTo>
                  <a:pt x="1374825" y="163829"/>
                </a:lnTo>
                <a:lnTo>
                  <a:pt x="1374660" y="163829"/>
                </a:lnTo>
                <a:lnTo>
                  <a:pt x="1394015" y="166370"/>
                </a:lnTo>
                <a:lnTo>
                  <a:pt x="1393850" y="166370"/>
                </a:lnTo>
                <a:lnTo>
                  <a:pt x="1413878" y="170179"/>
                </a:lnTo>
                <a:lnTo>
                  <a:pt x="1413738" y="170179"/>
                </a:lnTo>
                <a:lnTo>
                  <a:pt x="1434401" y="172720"/>
                </a:lnTo>
                <a:lnTo>
                  <a:pt x="1434261" y="172720"/>
                </a:lnTo>
                <a:lnTo>
                  <a:pt x="1455546" y="175260"/>
                </a:lnTo>
                <a:lnTo>
                  <a:pt x="1455407" y="175260"/>
                </a:lnTo>
                <a:lnTo>
                  <a:pt x="1477276" y="177800"/>
                </a:lnTo>
                <a:lnTo>
                  <a:pt x="1477136" y="177800"/>
                </a:lnTo>
                <a:lnTo>
                  <a:pt x="1499552" y="180339"/>
                </a:lnTo>
                <a:lnTo>
                  <a:pt x="1499425" y="180339"/>
                </a:lnTo>
                <a:lnTo>
                  <a:pt x="1522361" y="181610"/>
                </a:lnTo>
                <a:lnTo>
                  <a:pt x="1545653" y="182879"/>
                </a:lnTo>
                <a:lnTo>
                  <a:pt x="1569415" y="184150"/>
                </a:lnTo>
                <a:lnTo>
                  <a:pt x="1593608" y="185420"/>
                </a:lnTo>
                <a:lnTo>
                  <a:pt x="1593481" y="185420"/>
                </a:lnTo>
                <a:lnTo>
                  <a:pt x="1618183" y="186689"/>
                </a:lnTo>
                <a:lnTo>
                  <a:pt x="1861083" y="186689"/>
                </a:lnTo>
                <a:lnTo>
                  <a:pt x="1886572" y="187960"/>
                </a:lnTo>
                <a:lnTo>
                  <a:pt x="1936584" y="187960"/>
                </a:lnTo>
                <a:lnTo>
                  <a:pt x="1985009" y="190500"/>
                </a:lnTo>
                <a:lnTo>
                  <a:pt x="2008555" y="193039"/>
                </a:lnTo>
                <a:lnTo>
                  <a:pt x="2031619" y="194310"/>
                </a:lnTo>
                <a:lnTo>
                  <a:pt x="2118410" y="204470"/>
                </a:lnTo>
                <a:lnTo>
                  <a:pt x="2138591" y="208279"/>
                </a:lnTo>
                <a:lnTo>
                  <a:pt x="2158110" y="210820"/>
                </a:lnTo>
                <a:lnTo>
                  <a:pt x="2195017" y="218439"/>
                </a:lnTo>
                <a:lnTo>
                  <a:pt x="2212352" y="223520"/>
                </a:lnTo>
                <a:lnTo>
                  <a:pt x="2228913" y="227329"/>
                </a:lnTo>
                <a:lnTo>
                  <a:pt x="2273617" y="241300"/>
                </a:lnTo>
                <a:lnTo>
                  <a:pt x="2310320" y="256539"/>
                </a:lnTo>
                <a:lnTo>
                  <a:pt x="2320594" y="262889"/>
                </a:lnTo>
                <a:lnTo>
                  <a:pt x="2325458" y="265429"/>
                </a:lnTo>
                <a:lnTo>
                  <a:pt x="2330018" y="267970"/>
                </a:lnTo>
                <a:lnTo>
                  <a:pt x="2334323" y="271779"/>
                </a:lnTo>
                <a:lnTo>
                  <a:pt x="2338374" y="274320"/>
                </a:lnTo>
                <a:lnTo>
                  <a:pt x="2342172" y="276860"/>
                </a:lnTo>
                <a:lnTo>
                  <a:pt x="2345702" y="280670"/>
                </a:lnTo>
                <a:lnTo>
                  <a:pt x="2348966" y="284479"/>
                </a:lnTo>
                <a:lnTo>
                  <a:pt x="2351951" y="287020"/>
                </a:lnTo>
                <a:lnTo>
                  <a:pt x="2361395" y="303529"/>
                </a:lnTo>
                <a:lnTo>
                  <a:pt x="2340698" y="303529"/>
                </a:lnTo>
                <a:lnTo>
                  <a:pt x="2341079" y="304800"/>
                </a:lnTo>
                <a:close/>
              </a:path>
              <a:path w="2364740" h="318770">
                <a:moveTo>
                  <a:pt x="1184375" y="77730"/>
                </a:moveTo>
                <a:lnTo>
                  <a:pt x="1184325" y="77470"/>
                </a:lnTo>
                <a:lnTo>
                  <a:pt x="1184375" y="77730"/>
                </a:lnTo>
                <a:close/>
              </a:path>
              <a:path w="2364740" h="318770">
                <a:moveTo>
                  <a:pt x="1165843" y="82550"/>
                </a:moveTo>
                <a:lnTo>
                  <a:pt x="1164082" y="82550"/>
                </a:lnTo>
                <a:lnTo>
                  <a:pt x="1164882" y="80010"/>
                </a:lnTo>
                <a:lnTo>
                  <a:pt x="1164691" y="80010"/>
                </a:lnTo>
                <a:lnTo>
                  <a:pt x="1165124" y="77730"/>
                </a:lnTo>
                <a:lnTo>
                  <a:pt x="1165072" y="78739"/>
                </a:lnTo>
                <a:lnTo>
                  <a:pt x="1165364" y="78739"/>
                </a:lnTo>
                <a:lnTo>
                  <a:pt x="1165428" y="80010"/>
                </a:lnTo>
                <a:lnTo>
                  <a:pt x="1165843" y="82550"/>
                </a:lnTo>
                <a:close/>
              </a:path>
              <a:path w="2364740" h="318770">
                <a:moveTo>
                  <a:pt x="1184567" y="78739"/>
                </a:moveTo>
                <a:lnTo>
                  <a:pt x="1184427" y="78739"/>
                </a:lnTo>
                <a:lnTo>
                  <a:pt x="1184375" y="77730"/>
                </a:lnTo>
                <a:lnTo>
                  <a:pt x="1184567" y="78739"/>
                </a:lnTo>
                <a:close/>
              </a:path>
              <a:path w="2364740" h="318770">
                <a:moveTo>
                  <a:pt x="1166393" y="85089"/>
                </a:moveTo>
                <a:lnTo>
                  <a:pt x="1163243" y="85089"/>
                </a:lnTo>
                <a:lnTo>
                  <a:pt x="1164348" y="81279"/>
                </a:lnTo>
                <a:lnTo>
                  <a:pt x="1164082" y="82550"/>
                </a:lnTo>
                <a:lnTo>
                  <a:pt x="1165843" y="82550"/>
                </a:lnTo>
                <a:lnTo>
                  <a:pt x="1166050" y="83820"/>
                </a:lnTo>
                <a:lnTo>
                  <a:pt x="1166393" y="85089"/>
                </a:lnTo>
                <a:close/>
              </a:path>
              <a:path w="2364740" h="318770">
                <a:moveTo>
                  <a:pt x="1185511" y="82550"/>
                </a:moveTo>
                <a:lnTo>
                  <a:pt x="1185138" y="81279"/>
                </a:lnTo>
                <a:lnTo>
                  <a:pt x="1185511" y="82550"/>
                </a:lnTo>
                <a:close/>
              </a:path>
              <a:path w="2364740" h="318770">
                <a:moveTo>
                  <a:pt x="19024" y="318770"/>
                </a:moveTo>
                <a:lnTo>
                  <a:pt x="0" y="317500"/>
                </a:lnTo>
                <a:lnTo>
                  <a:pt x="190" y="313689"/>
                </a:lnTo>
                <a:lnTo>
                  <a:pt x="825" y="309879"/>
                </a:lnTo>
                <a:lnTo>
                  <a:pt x="15214" y="284479"/>
                </a:lnTo>
                <a:lnTo>
                  <a:pt x="18478" y="280670"/>
                </a:lnTo>
                <a:lnTo>
                  <a:pt x="22009" y="276860"/>
                </a:lnTo>
                <a:lnTo>
                  <a:pt x="25806" y="274320"/>
                </a:lnTo>
                <a:lnTo>
                  <a:pt x="29857" y="271779"/>
                </a:lnTo>
                <a:lnTo>
                  <a:pt x="34162" y="267970"/>
                </a:lnTo>
                <a:lnTo>
                  <a:pt x="38722" y="265429"/>
                </a:lnTo>
                <a:lnTo>
                  <a:pt x="43586" y="262889"/>
                </a:lnTo>
                <a:lnTo>
                  <a:pt x="53860" y="256539"/>
                </a:lnTo>
                <a:lnTo>
                  <a:pt x="90563" y="241300"/>
                </a:lnTo>
                <a:lnTo>
                  <a:pt x="135267" y="227329"/>
                </a:lnTo>
                <a:lnTo>
                  <a:pt x="151815" y="223520"/>
                </a:lnTo>
                <a:lnTo>
                  <a:pt x="169163" y="218439"/>
                </a:lnTo>
                <a:lnTo>
                  <a:pt x="206070" y="210820"/>
                </a:lnTo>
                <a:lnTo>
                  <a:pt x="225590" y="208279"/>
                </a:lnTo>
                <a:lnTo>
                  <a:pt x="245770" y="204470"/>
                </a:lnTo>
                <a:lnTo>
                  <a:pt x="332549" y="194310"/>
                </a:lnTo>
                <a:lnTo>
                  <a:pt x="355612" y="193039"/>
                </a:lnTo>
                <a:lnTo>
                  <a:pt x="379171" y="190500"/>
                </a:lnTo>
                <a:lnTo>
                  <a:pt x="427596" y="187960"/>
                </a:lnTo>
                <a:lnTo>
                  <a:pt x="477608" y="187960"/>
                </a:lnTo>
                <a:lnTo>
                  <a:pt x="503097" y="186689"/>
                </a:lnTo>
                <a:lnTo>
                  <a:pt x="731316" y="186689"/>
                </a:lnTo>
                <a:lnTo>
                  <a:pt x="756018" y="185420"/>
                </a:lnTo>
                <a:lnTo>
                  <a:pt x="780199" y="184150"/>
                </a:lnTo>
                <a:lnTo>
                  <a:pt x="803960" y="182879"/>
                </a:lnTo>
                <a:lnTo>
                  <a:pt x="827265" y="181610"/>
                </a:lnTo>
                <a:lnTo>
                  <a:pt x="827138" y="181610"/>
                </a:lnTo>
                <a:lnTo>
                  <a:pt x="850074" y="180339"/>
                </a:lnTo>
                <a:lnTo>
                  <a:pt x="849947" y="180339"/>
                </a:lnTo>
                <a:lnTo>
                  <a:pt x="872363" y="177800"/>
                </a:lnTo>
                <a:lnTo>
                  <a:pt x="872223" y="177800"/>
                </a:lnTo>
                <a:lnTo>
                  <a:pt x="894092" y="175260"/>
                </a:lnTo>
                <a:lnTo>
                  <a:pt x="893952" y="175260"/>
                </a:lnTo>
                <a:lnTo>
                  <a:pt x="915238" y="172720"/>
                </a:lnTo>
                <a:lnTo>
                  <a:pt x="915098" y="172720"/>
                </a:lnTo>
                <a:lnTo>
                  <a:pt x="935761" y="170179"/>
                </a:lnTo>
                <a:lnTo>
                  <a:pt x="935608" y="170179"/>
                </a:lnTo>
                <a:lnTo>
                  <a:pt x="955636" y="166370"/>
                </a:lnTo>
                <a:lnTo>
                  <a:pt x="955484" y="166370"/>
                </a:lnTo>
                <a:lnTo>
                  <a:pt x="974839" y="163829"/>
                </a:lnTo>
                <a:lnTo>
                  <a:pt x="974674" y="163829"/>
                </a:lnTo>
                <a:lnTo>
                  <a:pt x="993317" y="160020"/>
                </a:lnTo>
                <a:lnTo>
                  <a:pt x="993139" y="160020"/>
                </a:lnTo>
                <a:lnTo>
                  <a:pt x="1011046" y="156210"/>
                </a:lnTo>
                <a:lnTo>
                  <a:pt x="1010856" y="156210"/>
                </a:lnTo>
                <a:lnTo>
                  <a:pt x="1028001" y="152400"/>
                </a:lnTo>
                <a:lnTo>
                  <a:pt x="1027798" y="152400"/>
                </a:lnTo>
                <a:lnTo>
                  <a:pt x="1044143" y="147320"/>
                </a:lnTo>
                <a:lnTo>
                  <a:pt x="1043927" y="147320"/>
                </a:lnTo>
                <a:lnTo>
                  <a:pt x="1059433" y="143510"/>
                </a:lnTo>
                <a:lnTo>
                  <a:pt x="1059192" y="143510"/>
                </a:lnTo>
                <a:lnTo>
                  <a:pt x="1073848" y="138429"/>
                </a:lnTo>
                <a:lnTo>
                  <a:pt x="1073581" y="138429"/>
                </a:lnTo>
                <a:lnTo>
                  <a:pt x="1087335" y="134620"/>
                </a:lnTo>
                <a:lnTo>
                  <a:pt x="1087043" y="134620"/>
                </a:lnTo>
                <a:lnTo>
                  <a:pt x="1099883" y="129539"/>
                </a:lnTo>
                <a:lnTo>
                  <a:pt x="1099553" y="129539"/>
                </a:lnTo>
                <a:lnTo>
                  <a:pt x="1111427" y="124460"/>
                </a:lnTo>
                <a:lnTo>
                  <a:pt x="1111059" y="124460"/>
                </a:lnTo>
                <a:lnTo>
                  <a:pt x="1121956" y="119379"/>
                </a:lnTo>
                <a:lnTo>
                  <a:pt x="1121524" y="119379"/>
                </a:lnTo>
                <a:lnTo>
                  <a:pt x="1131417" y="114300"/>
                </a:lnTo>
                <a:lnTo>
                  <a:pt x="1131049" y="114300"/>
                </a:lnTo>
                <a:lnTo>
                  <a:pt x="1135608" y="111760"/>
                </a:lnTo>
                <a:lnTo>
                  <a:pt x="1135341" y="111760"/>
                </a:lnTo>
                <a:lnTo>
                  <a:pt x="1139634" y="109220"/>
                </a:lnTo>
                <a:lnTo>
                  <a:pt x="1139355" y="109220"/>
                </a:lnTo>
                <a:lnTo>
                  <a:pt x="1143368" y="106679"/>
                </a:lnTo>
                <a:lnTo>
                  <a:pt x="1143063" y="106679"/>
                </a:lnTo>
                <a:lnTo>
                  <a:pt x="1146809" y="104139"/>
                </a:lnTo>
                <a:lnTo>
                  <a:pt x="1146492" y="104139"/>
                </a:lnTo>
                <a:lnTo>
                  <a:pt x="1149959" y="101600"/>
                </a:lnTo>
                <a:lnTo>
                  <a:pt x="1149629" y="101600"/>
                </a:lnTo>
                <a:lnTo>
                  <a:pt x="1152804" y="99060"/>
                </a:lnTo>
                <a:lnTo>
                  <a:pt x="1152448" y="99060"/>
                </a:lnTo>
                <a:lnTo>
                  <a:pt x="1155357" y="96520"/>
                </a:lnTo>
                <a:lnTo>
                  <a:pt x="1154988" y="96520"/>
                </a:lnTo>
                <a:lnTo>
                  <a:pt x="1157592" y="93979"/>
                </a:lnTo>
                <a:lnTo>
                  <a:pt x="1157211" y="93979"/>
                </a:lnTo>
                <a:lnTo>
                  <a:pt x="1159535" y="91439"/>
                </a:lnTo>
                <a:lnTo>
                  <a:pt x="1159141" y="91439"/>
                </a:lnTo>
                <a:lnTo>
                  <a:pt x="1161160" y="88900"/>
                </a:lnTo>
                <a:lnTo>
                  <a:pt x="1160792" y="88900"/>
                </a:lnTo>
                <a:lnTo>
                  <a:pt x="1162507" y="86360"/>
                </a:lnTo>
                <a:lnTo>
                  <a:pt x="1162151" y="86360"/>
                </a:lnTo>
                <a:lnTo>
                  <a:pt x="1163561" y="83820"/>
                </a:lnTo>
                <a:lnTo>
                  <a:pt x="1163243" y="85089"/>
                </a:lnTo>
                <a:lnTo>
                  <a:pt x="1166393" y="85089"/>
                </a:lnTo>
                <a:lnTo>
                  <a:pt x="1174749" y="102870"/>
                </a:lnTo>
                <a:lnTo>
                  <a:pt x="1172044" y="106679"/>
                </a:lnTo>
                <a:lnTo>
                  <a:pt x="1169060" y="109220"/>
                </a:lnTo>
                <a:lnTo>
                  <a:pt x="1165783" y="113029"/>
                </a:lnTo>
                <a:lnTo>
                  <a:pt x="1162253" y="115570"/>
                </a:lnTo>
                <a:lnTo>
                  <a:pt x="1158468" y="119379"/>
                </a:lnTo>
                <a:lnTo>
                  <a:pt x="1154404" y="121920"/>
                </a:lnTo>
                <a:lnTo>
                  <a:pt x="1150099" y="125729"/>
                </a:lnTo>
                <a:lnTo>
                  <a:pt x="1145552" y="128270"/>
                </a:lnTo>
                <a:lnTo>
                  <a:pt x="1140688" y="130810"/>
                </a:lnTo>
                <a:lnTo>
                  <a:pt x="1130401" y="137160"/>
                </a:lnTo>
                <a:lnTo>
                  <a:pt x="1093711" y="152400"/>
                </a:lnTo>
                <a:lnTo>
                  <a:pt x="1064755" y="161289"/>
                </a:lnTo>
                <a:lnTo>
                  <a:pt x="1049007" y="166370"/>
                </a:lnTo>
                <a:lnTo>
                  <a:pt x="1032446" y="170179"/>
                </a:lnTo>
                <a:lnTo>
                  <a:pt x="997013" y="177800"/>
                </a:lnTo>
                <a:lnTo>
                  <a:pt x="958684" y="185420"/>
                </a:lnTo>
                <a:lnTo>
                  <a:pt x="938504" y="187960"/>
                </a:lnTo>
                <a:lnTo>
                  <a:pt x="917689" y="191770"/>
                </a:lnTo>
                <a:lnTo>
                  <a:pt x="851712" y="199389"/>
                </a:lnTo>
                <a:lnTo>
                  <a:pt x="731850" y="205739"/>
                </a:lnTo>
                <a:lnTo>
                  <a:pt x="503186" y="205739"/>
                </a:lnTo>
                <a:lnTo>
                  <a:pt x="477786" y="207010"/>
                </a:lnTo>
                <a:lnTo>
                  <a:pt x="428370" y="207010"/>
                </a:lnTo>
                <a:lnTo>
                  <a:pt x="404063" y="208279"/>
                </a:lnTo>
                <a:lnTo>
                  <a:pt x="380301" y="209550"/>
                </a:lnTo>
                <a:lnTo>
                  <a:pt x="357009" y="212089"/>
                </a:lnTo>
                <a:lnTo>
                  <a:pt x="357136" y="212089"/>
                </a:lnTo>
                <a:lnTo>
                  <a:pt x="334200" y="213360"/>
                </a:lnTo>
                <a:lnTo>
                  <a:pt x="311912" y="215900"/>
                </a:lnTo>
                <a:lnTo>
                  <a:pt x="290182" y="218439"/>
                </a:lnTo>
                <a:lnTo>
                  <a:pt x="290309" y="218439"/>
                </a:lnTo>
                <a:lnTo>
                  <a:pt x="269036" y="220979"/>
                </a:lnTo>
                <a:lnTo>
                  <a:pt x="269176" y="220979"/>
                </a:lnTo>
                <a:lnTo>
                  <a:pt x="248500" y="223520"/>
                </a:lnTo>
                <a:lnTo>
                  <a:pt x="248653" y="223520"/>
                </a:lnTo>
                <a:lnTo>
                  <a:pt x="228625" y="227329"/>
                </a:lnTo>
                <a:lnTo>
                  <a:pt x="228777" y="227329"/>
                </a:lnTo>
                <a:lnTo>
                  <a:pt x="209435" y="229870"/>
                </a:lnTo>
                <a:lnTo>
                  <a:pt x="209600" y="229870"/>
                </a:lnTo>
                <a:lnTo>
                  <a:pt x="190944" y="233679"/>
                </a:lnTo>
                <a:lnTo>
                  <a:pt x="191122" y="233679"/>
                </a:lnTo>
                <a:lnTo>
                  <a:pt x="173215" y="237489"/>
                </a:lnTo>
                <a:lnTo>
                  <a:pt x="173405" y="237489"/>
                </a:lnTo>
                <a:lnTo>
                  <a:pt x="156260" y="241300"/>
                </a:lnTo>
                <a:lnTo>
                  <a:pt x="156463" y="241300"/>
                </a:lnTo>
                <a:lnTo>
                  <a:pt x="140119" y="245110"/>
                </a:lnTo>
                <a:lnTo>
                  <a:pt x="140347" y="245110"/>
                </a:lnTo>
                <a:lnTo>
                  <a:pt x="124828" y="250189"/>
                </a:lnTo>
                <a:lnTo>
                  <a:pt x="125069" y="250189"/>
                </a:lnTo>
                <a:lnTo>
                  <a:pt x="110413" y="254000"/>
                </a:lnTo>
                <a:lnTo>
                  <a:pt x="110693" y="254000"/>
                </a:lnTo>
                <a:lnTo>
                  <a:pt x="96926" y="259079"/>
                </a:lnTo>
                <a:lnTo>
                  <a:pt x="97218" y="259079"/>
                </a:lnTo>
                <a:lnTo>
                  <a:pt x="84378" y="264160"/>
                </a:lnTo>
                <a:lnTo>
                  <a:pt x="84721" y="264160"/>
                </a:lnTo>
                <a:lnTo>
                  <a:pt x="72834" y="269239"/>
                </a:lnTo>
                <a:lnTo>
                  <a:pt x="73215" y="269239"/>
                </a:lnTo>
                <a:lnTo>
                  <a:pt x="62306" y="274320"/>
                </a:lnTo>
                <a:lnTo>
                  <a:pt x="62737" y="274320"/>
                </a:lnTo>
                <a:lnTo>
                  <a:pt x="52857" y="279400"/>
                </a:lnTo>
                <a:lnTo>
                  <a:pt x="53212" y="279400"/>
                </a:lnTo>
                <a:lnTo>
                  <a:pt x="48666" y="281939"/>
                </a:lnTo>
                <a:lnTo>
                  <a:pt x="48920" y="281939"/>
                </a:lnTo>
                <a:lnTo>
                  <a:pt x="44640" y="284479"/>
                </a:lnTo>
                <a:lnTo>
                  <a:pt x="44919" y="284479"/>
                </a:lnTo>
                <a:lnTo>
                  <a:pt x="40893" y="287020"/>
                </a:lnTo>
                <a:lnTo>
                  <a:pt x="41198" y="287020"/>
                </a:lnTo>
                <a:lnTo>
                  <a:pt x="37452" y="289560"/>
                </a:lnTo>
                <a:lnTo>
                  <a:pt x="37769" y="289560"/>
                </a:lnTo>
                <a:lnTo>
                  <a:pt x="34302" y="292100"/>
                </a:lnTo>
                <a:lnTo>
                  <a:pt x="34645" y="292100"/>
                </a:lnTo>
                <a:lnTo>
                  <a:pt x="31457" y="294639"/>
                </a:lnTo>
                <a:lnTo>
                  <a:pt x="31813" y="294639"/>
                </a:lnTo>
                <a:lnTo>
                  <a:pt x="28917" y="297179"/>
                </a:lnTo>
                <a:lnTo>
                  <a:pt x="29286" y="297179"/>
                </a:lnTo>
                <a:lnTo>
                  <a:pt x="26669" y="299720"/>
                </a:lnTo>
                <a:lnTo>
                  <a:pt x="27050" y="299720"/>
                </a:lnTo>
                <a:lnTo>
                  <a:pt x="24739" y="302260"/>
                </a:lnTo>
                <a:lnTo>
                  <a:pt x="25120" y="302260"/>
                </a:lnTo>
                <a:lnTo>
                  <a:pt x="24110" y="303529"/>
                </a:lnTo>
                <a:lnTo>
                  <a:pt x="23482" y="303529"/>
                </a:lnTo>
                <a:lnTo>
                  <a:pt x="22330" y="306070"/>
                </a:lnTo>
                <a:lnTo>
                  <a:pt x="22123" y="306070"/>
                </a:lnTo>
                <a:lnTo>
                  <a:pt x="21175" y="308610"/>
                </a:lnTo>
                <a:lnTo>
                  <a:pt x="21018" y="308610"/>
                </a:lnTo>
                <a:lnTo>
                  <a:pt x="19913" y="311150"/>
                </a:lnTo>
                <a:lnTo>
                  <a:pt x="20180" y="311150"/>
                </a:lnTo>
                <a:lnTo>
                  <a:pt x="19380" y="313689"/>
                </a:lnTo>
                <a:lnTo>
                  <a:pt x="19570" y="313689"/>
                </a:lnTo>
                <a:lnTo>
                  <a:pt x="19329" y="314960"/>
                </a:lnTo>
                <a:lnTo>
                  <a:pt x="19189" y="314960"/>
                </a:lnTo>
                <a:lnTo>
                  <a:pt x="19024" y="318770"/>
                </a:lnTo>
                <a:close/>
              </a:path>
              <a:path w="2364740" h="318770">
                <a:moveTo>
                  <a:pt x="1186637" y="85089"/>
                </a:moveTo>
                <a:lnTo>
                  <a:pt x="1186256" y="85089"/>
                </a:lnTo>
                <a:lnTo>
                  <a:pt x="1185926" y="83820"/>
                </a:lnTo>
                <a:lnTo>
                  <a:pt x="1186637" y="85089"/>
                </a:lnTo>
                <a:close/>
              </a:path>
              <a:path w="2364740" h="318770">
                <a:moveTo>
                  <a:pt x="23101" y="304800"/>
                </a:moveTo>
                <a:lnTo>
                  <a:pt x="23482" y="303529"/>
                </a:lnTo>
                <a:lnTo>
                  <a:pt x="24110" y="303529"/>
                </a:lnTo>
                <a:lnTo>
                  <a:pt x="23101" y="304800"/>
                </a:lnTo>
                <a:close/>
              </a:path>
              <a:path w="2364740" h="318770">
                <a:moveTo>
                  <a:pt x="2342426" y="307339"/>
                </a:moveTo>
                <a:lnTo>
                  <a:pt x="2340698" y="303529"/>
                </a:lnTo>
                <a:lnTo>
                  <a:pt x="2361395" y="303529"/>
                </a:lnTo>
                <a:lnTo>
                  <a:pt x="2362327" y="306070"/>
                </a:lnTo>
                <a:lnTo>
                  <a:pt x="2342057" y="306070"/>
                </a:lnTo>
                <a:lnTo>
                  <a:pt x="2342426" y="307339"/>
                </a:lnTo>
                <a:close/>
              </a:path>
              <a:path w="2364740" h="318770">
                <a:moveTo>
                  <a:pt x="21755" y="307339"/>
                </a:moveTo>
                <a:lnTo>
                  <a:pt x="22123" y="306070"/>
                </a:lnTo>
                <a:lnTo>
                  <a:pt x="22330" y="306070"/>
                </a:lnTo>
                <a:lnTo>
                  <a:pt x="21755" y="307339"/>
                </a:lnTo>
                <a:close/>
              </a:path>
              <a:path w="2364740" h="318770">
                <a:moveTo>
                  <a:pt x="2343480" y="309879"/>
                </a:moveTo>
                <a:lnTo>
                  <a:pt x="2342057" y="306070"/>
                </a:lnTo>
                <a:lnTo>
                  <a:pt x="2362327" y="306070"/>
                </a:lnTo>
                <a:lnTo>
                  <a:pt x="2363012" y="308610"/>
                </a:lnTo>
                <a:lnTo>
                  <a:pt x="2343149" y="308610"/>
                </a:lnTo>
                <a:lnTo>
                  <a:pt x="2343480" y="309879"/>
                </a:lnTo>
                <a:close/>
              </a:path>
              <a:path w="2364740" h="318770">
                <a:moveTo>
                  <a:pt x="20700" y="309879"/>
                </a:moveTo>
                <a:lnTo>
                  <a:pt x="21018" y="308610"/>
                </a:lnTo>
                <a:lnTo>
                  <a:pt x="21175" y="308610"/>
                </a:lnTo>
                <a:lnTo>
                  <a:pt x="20700" y="309879"/>
                </a:lnTo>
                <a:close/>
              </a:path>
              <a:path w="2364740" h="318770">
                <a:moveTo>
                  <a:pt x="2345031" y="315967"/>
                </a:moveTo>
                <a:lnTo>
                  <a:pt x="2344610" y="313689"/>
                </a:lnTo>
                <a:lnTo>
                  <a:pt x="2344801" y="313689"/>
                </a:lnTo>
                <a:lnTo>
                  <a:pt x="2344000" y="311150"/>
                </a:lnTo>
                <a:lnTo>
                  <a:pt x="2344267" y="311150"/>
                </a:lnTo>
                <a:lnTo>
                  <a:pt x="2343149" y="308610"/>
                </a:lnTo>
                <a:lnTo>
                  <a:pt x="2363012" y="308610"/>
                </a:lnTo>
                <a:lnTo>
                  <a:pt x="2363355" y="309879"/>
                </a:lnTo>
                <a:lnTo>
                  <a:pt x="2363990" y="313689"/>
                </a:lnTo>
                <a:lnTo>
                  <a:pt x="2364049" y="314960"/>
                </a:lnTo>
                <a:lnTo>
                  <a:pt x="2344991" y="314960"/>
                </a:lnTo>
                <a:lnTo>
                  <a:pt x="2345031" y="315967"/>
                </a:lnTo>
                <a:close/>
              </a:path>
              <a:path w="2364740" h="318770">
                <a:moveTo>
                  <a:pt x="19148" y="315912"/>
                </a:moveTo>
                <a:lnTo>
                  <a:pt x="19189" y="314960"/>
                </a:lnTo>
                <a:lnTo>
                  <a:pt x="19329" y="314960"/>
                </a:lnTo>
                <a:lnTo>
                  <a:pt x="19148" y="315912"/>
                </a:lnTo>
                <a:close/>
              </a:path>
              <a:path w="2364740" h="318770">
                <a:moveTo>
                  <a:pt x="2364109" y="316229"/>
                </a:moveTo>
                <a:lnTo>
                  <a:pt x="2345080" y="316229"/>
                </a:lnTo>
                <a:lnTo>
                  <a:pt x="2344991" y="314960"/>
                </a:lnTo>
                <a:lnTo>
                  <a:pt x="2364049" y="314960"/>
                </a:lnTo>
                <a:lnTo>
                  <a:pt x="2364109" y="316229"/>
                </a:lnTo>
                <a:close/>
              </a:path>
              <a:path w="2364740" h="318770">
                <a:moveTo>
                  <a:pt x="19134" y="316229"/>
                </a:moveTo>
                <a:lnTo>
                  <a:pt x="19148" y="315912"/>
                </a:lnTo>
                <a:lnTo>
                  <a:pt x="19134" y="316229"/>
                </a:lnTo>
                <a:close/>
              </a:path>
              <a:path w="2364740" h="318770">
                <a:moveTo>
                  <a:pt x="2345143" y="318770"/>
                </a:moveTo>
                <a:lnTo>
                  <a:pt x="2345031" y="315967"/>
                </a:lnTo>
                <a:lnTo>
                  <a:pt x="2345080" y="316229"/>
                </a:lnTo>
                <a:lnTo>
                  <a:pt x="2364109" y="316229"/>
                </a:lnTo>
                <a:lnTo>
                  <a:pt x="2364168" y="317500"/>
                </a:lnTo>
                <a:lnTo>
                  <a:pt x="2345143" y="31877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6" name="object 46"/>
          <p:cNvGrpSpPr/>
          <p:nvPr/>
        </p:nvGrpSpPr>
        <p:grpSpPr>
          <a:xfrm>
            <a:off x="6687311" y="3029737"/>
            <a:ext cx="775970" cy="54610"/>
            <a:chOff x="6687311" y="3029737"/>
            <a:chExt cx="775970" cy="54610"/>
          </a:xfrm>
        </p:grpSpPr>
        <p:sp>
          <p:nvSpPr>
            <p:cNvPr id="47" name="object 47"/>
            <p:cNvSpPr/>
            <p:nvPr/>
          </p:nvSpPr>
          <p:spPr>
            <a:xfrm>
              <a:off x="6687312" y="3029737"/>
              <a:ext cx="775970" cy="54610"/>
            </a:xfrm>
            <a:custGeom>
              <a:avLst/>
              <a:gdLst/>
              <a:ahLst/>
              <a:cxnLst/>
              <a:rect l="l" t="t" r="r" b="b"/>
              <a:pathLst>
                <a:path w="775970" h="54610">
                  <a:moveTo>
                    <a:pt x="53454" y="27025"/>
                  </a:moveTo>
                  <a:lnTo>
                    <a:pt x="51320" y="16510"/>
                  </a:lnTo>
                  <a:lnTo>
                    <a:pt x="45516" y="7912"/>
                  </a:lnTo>
                  <a:lnTo>
                    <a:pt x="36918" y="2133"/>
                  </a:lnTo>
                  <a:lnTo>
                    <a:pt x="26390" y="0"/>
                  </a:lnTo>
                  <a:lnTo>
                    <a:pt x="15862" y="2133"/>
                  </a:lnTo>
                  <a:lnTo>
                    <a:pt x="7327" y="7962"/>
                  </a:lnTo>
                  <a:lnTo>
                    <a:pt x="1727" y="16675"/>
                  </a:lnTo>
                  <a:lnTo>
                    <a:pt x="0" y="27406"/>
                  </a:lnTo>
                  <a:lnTo>
                    <a:pt x="1727" y="37706"/>
                  </a:lnTo>
                  <a:lnTo>
                    <a:pt x="7327" y="46189"/>
                  </a:lnTo>
                  <a:lnTo>
                    <a:pt x="15862" y="51943"/>
                  </a:lnTo>
                  <a:lnTo>
                    <a:pt x="26390" y="54051"/>
                  </a:lnTo>
                  <a:lnTo>
                    <a:pt x="36918" y="51930"/>
                  </a:lnTo>
                  <a:lnTo>
                    <a:pt x="45516" y="46139"/>
                  </a:lnTo>
                  <a:lnTo>
                    <a:pt x="51320" y="37553"/>
                  </a:lnTo>
                  <a:lnTo>
                    <a:pt x="53454" y="27025"/>
                  </a:lnTo>
                  <a:close/>
                </a:path>
                <a:path w="775970" h="54610">
                  <a:moveTo>
                    <a:pt x="775716" y="27025"/>
                  </a:moveTo>
                  <a:lnTo>
                    <a:pt x="773582" y="16510"/>
                  </a:lnTo>
                  <a:lnTo>
                    <a:pt x="767778" y="7912"/>
                  </a:lnTo>
                  <a:lnTo>
                    <a:pt x="759180" y="2133"/>
                  </a:lnTo>
                  <a:lnTo>
                    <a:pt x="748652" y="0"/>
                  </a:lnTo>
                  <a:lnTo>
                    <a:pt x="738098" y="2133"/>
                  </a:lnTo>
                  <a:lnTo>
                    <a:pt x="729411" y="7962"/>
                  </a:lnTo>
                  <a:lnTo>
                    <a:pt x="723392" y="16675"/>
                  </a:lnTo>
                  <a:lnTo>
                    <a:pt x="720852" y="27406"/>
                  </a:lnTo>
                  <a:lnTo>
                    <a:pt x="723392" y="37706"/>
                  </a:lnTo>
                  <a:lnTo>
                    <a:pt x="729411" y="46189"/>
                  </a:lnTo>
                  <a:lnTo>
                    <a:pt x="738098" y="51943"/>
                  </a:lnTo>
                  <a:lnTo>
                    <a:pt x="748652" y="54051"/>
                  </a:lnTo>
                  <a:lnTo>
                    <a:pt x="759180" y="51930"/>
                  </a:lnTo>
                  <a:lnTo>
                    <a:pt x="767778" y="46139"/>
                  </a:lnTo>
                  <a:lnTo>
                    <a:pt x="773582" y="37553"/>
                  </a:lnTo>
                  <a:lnTo>
                    <a:pt x="775716" y="27025"/>
                  </a:lnTo>
                  <a:close/>
                </a:path>
              </a:pathLst>
            </a:custGeom>
            <a:solidFill>
              <a:srgbClr val="C04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734416" y="3050730"/>
              <a:ext cx="681355" cy="12700"/>
            </a:xfrm>
            <a:custGeom>
              <a:avLst/>
              <a:gdLst/>
              <a:ahLst/>
              <a:cxnLst/>
              <a:rect l="l" t="t" r="r" b="b"/>
              <a:pathLst>
                <a:path w="681354" h="12700">
                  <a:moveTo>
                    <a:pt x="674471" y="12700"/>
                  </a:moveTo>
                  <a:lnTo>
                    <a:pt x="6350" y="12700"/>
                  </a:lnTo>
                  <a:lnTo>
                    <a:pt x="4394" y="12382"/>
                  </a:lnTo>
                  <a:lnTo>
                    <a:pt x="2628" y="11480"/>
                  </a:lnTo>
                  <a:lnTo>
                    <a:pt x="1219" y="10083"/>
                  </a:lnTo>
                  <a:lnTo>
                    <a:pt x="317" y="8305"/>
                  </a:lnTo>
                  <a:lnTo>
                    <a:pt x="0" y="6350"/>
                  </a:lnTo>
                  <a:lnTo>
                    <a:pt x="317" y="4381"/>
                  </a:lnTo>
                  <a:lnTo>
                    <a:pt x="1219" y="2616"/>
                  </a:lnTo>
                  <a:lnTo>
                    <a:pt x="2628" y="1206"/>
                  </a:lnTo>
                  <a:lnTo>
                    <a:pt x="4394" y="304"/>
                  </a:lnTo>
                  <a:lnTo>
                    <a:pt x="6350" y="0"/>
                  </a:lnTo>
                  <a:lnTo>
                    <a:pt x="674471" y="0"/>
                  </a:lnTo>
                  <a:lnTo>
                    <a:pt x="680821" y="6350"/>
                  </a:lnTo>
                  <a:lnTo>
                    <a:pt x="680516" y="8305"/>
                  </a:lnTo>
                  <a:lnTo>
                    <a:pt x="679615" y="10083"/>
                  </a:lnTo>
                  <a:lnTo>
                    <a:pt x="678205" y="11480"/>
                  </a:lnTo>
                  <a:lnTo>
                    <a:pt x="676440" y="12382"/>
                  </a:lnTo>
                  <a:lnTo>
                    <a:pt x="674471" y="1270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9" name="object 4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565014" y="3175927"/>
            <a:ext cx="320844" cy="167639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112562" y="3198484"/>
            <a:ext cx="628565" cy="168180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6727202" y="2809011"/>
            <a:ext cx="695960" cy="167640"/>
          </a:xfrm>
          <a:custGeom>
            <a:avLst/>
            <a:gdLst/>
            <a:ahLst/>
            <a:cxnLst/>
            <a:rect l="l" t="t" r="r" b="b"/>
            <a:pathLst>
              <a:path w="695959" h="167639">
                <a:moveTo>
                  <a:pt x="354665" y="74930"/>
                </a:moveTo>
                <a:lnTo>
                  <a:pt x="335731" y="74930"/>
                </a:lnTo>
                <a:lnTo>
                  <a:pt x="342696" y="0"/>
                </a:lnTo>
                <a:lnTo>
                  <a:pt x="347700" y="0"/>
                </a:lnTo>
                <a:lnTo>
                  <a:pt x="354665" y="74930"/>
                </a:lnTo>
                <a:close/>
              </a:path>
              <a:path w="695959" h="167639">
                <a:moveTo>
                  <a:pt x="335692" y="75353"/>
                </a:moveTo>
                <a:lnTo>
                  <a:pt x="335731" y="74930"/>
                </a:lnTo>
                <a:lnTo>
                  <a:pt x="335692" y="75353"/>
                </a:lnTo>
                <a:close/>
              </a:path>
              <a:path w="695959" h="167639">
                <a:moveTo>
                  <a:pt x="335593" y="76421"/>
                </a:moveTo>
                <a:lnTo>
                  <a:pt x="335685" y="75432"/>
                </a:lnTo>
                <a:lnTo>
                  <a:pt x="335800" y="74930"/>
                </a:lnTo>
                <a:lnTo>
                  <a:pt x="335623" y="76350"/>
                </a:lnTo>
                <a:close/>
              </a:path>
              <a:path w="695959" h="167639">
                <a:moveTo>
                  <a:pt x="354742" y="76200"/>
                </a:moveTo>
                <a:lnTo>
                  <a:pt x="335648" y="76200"/>
                </a:lnTo>
                <a:lnTo>
                  <a:pt x="335800" y="74930"/>
                </a:lnTo>
                <a:lnTo>
                  <a:pt x="354583" y="74930"/>
                </a:lnTo>
                <a:lnTo>
                  <a:pt x="354742" y="76200"/>
                </a:lnTo>
                <a:close/>
              </a:path>
              <a:path w="695959" h="167639">
                <a:moveTo>
                  <a:pt x="354807" y="76460"/>
                </a:moveTo>
                <a:lnTo>
                  <a:pt x="354583" y="74930"/>
                </a:lnTo>
                <a:lnTo>
                  <a:pt x="354692" y="75353"/>
                </a:lnTo>
                <a:lnTo>
                  <a:pt x="354807" y="76460"/>
                </a:lnTo>
                <a:close/>
              </a:path>
              <a:path w="695959" h="167639">
                <a:moveTo>
                  <a:pt x="354712" y="75432"/>
                </a:moveTo>
                <a:lnTo>
                  <a:pt x="354583" y="74930"/>
                </a:lnTo>
                <a:lnTo>
                  <a:pt x="354712" y="75432"/>
                </a:lnTo>
                <a:close/>
              </a:path>
              <a:path w="695959" h="167639">
                <a:moveTo>
                  <a:pt x="335152" y="77469"/>
                </a:moveTo>
                <a:lnTo>
                  <a:pt x="335692" y="75353"/>
                </a:lnTo>
                <a:lnTo>
                  <a:pt x="335577" y="76460"/>
                </a:lnTo>
                <a:lnTo>
                  <a:pt x="335152" y="77469"/>
                </a:lnTo>
                <a:close/>
              </a:path>
              <a:path w="695959" h="167639">
                <a:moveTo>
                  <a:pt x="355231" y="77469"/>
                </a:moveTo>
                <a:lnTo>
                  <a:pt x="354807" y="76460"/>
                </a:lnTo>
                <a:lnTo>
                  <a:pt x="354712" y="75432"/>
                </a:lnTo>
                <a:lnTo>
                  <a:pt x="355231" y="77469"/>
                </a:lnTo>
                <a:close/>
              </a:path>
              <a:path w="695959" h="167639">
                <a:moveTo>
                  <a:pt x="335633" y="76326"/>
                </a:moveTo>
                <a:close/>
              </a:path>
              <a:path w="695959" h="167639">
                <a:moveTo>
                  <a:pt x="335906" y="78739"/>
                </a:moveTo>
                <a:lnTo>
                  <a:pt x="334619" y="78739"/>
                </a:lnTo>
                <a:lnTo>
                  <a:pt x="335292" y="77469"/>
                </a:lnTo>
                <a:lnTo>
                  <a:pt x="335495" y="77469"/>
                </a:lnTo>
                <a:lnTo>
                  <a:pt x="335617" y="76460"/>
                </a:lnTo>
                <a:lnTo>
                  <a:pt x="335686" y="76200"/>
                </a:lnTo>
                <a:lnTo>
                  <a:pt x="335906" y="78739"/>
                </a:lnTo>
                <a:close/>
              </a:path>
              <a:path w="695959" h="167639">
                <a:moveTo>
                  <a:pt x="345192" y="95432"/>
                </a:moveTo>
                <a:lnTo>
                  <a:pt x="343522" y="93980"/>
                </a:lnTo>
                <a:lnTo>
                  <a:pt x="340956" y="90169"/>
                </a:lnTo>
                <a:lnTo>
                  <a:pt x="338785" y="87630"/>
                </a:lnTo>
                <a:lnTo>
                  <a:pt x="337096" y="83819"/>
                </a:lnTo>
                <a:lnTo>
                  <a:pt x="336003" y="80010"/>
                </a:lnTo>
                <a:lnTo>
                  <a:pt x="335711" y="76200"/>
                </a:lnTo>
                <a:lnTo>
                  <a:pt x="354672" y="76200"/>
                </a:lnTo>
                <a:lnTo>
                  <a:pt x="354380" y="80010"/>
                </a:lnTo>
                <a:lnTo>
                  <a:pt x="353288" y="83819"/>
                </a:lnTo>
                <a:lnTo>
                  <a:pt x="351599" y="87630"/>
                </a:lnTo>
                <a:lnTo>
                  <a:pt x="349427" y="90169"/>
                </a:lnTo>
                <a:lnTo>
                  <a:pt x="346862" y="93980"/>
                </a:lnTo>
                <a:lnTo>
                  <a:pt x="345192" y="95432"/>
                </a:lnTo>
                <a:close/>
              </a:path>
              <a:path w="695959" h="167639">
                <a:moveTo>
                  <a:pt x="664908" y="156210"/>
                </a:moveTo>
                <a:lnTo>
                  <a:pt x="661200" y="153669"/>
                </a:lnTo>
                <a:lnTo>
                  <a:pt x="661593" y="153669"/>
                </a:lnTo>
                <a:lnTo>
                  <a:pt x="657555" y="152400"/>
                </a:lnTo>
                <a:lnTo>
                  <a:pt x="657910" y="152400"/>
                </a:lnTo>
                <a:lnTo>
                  <a:pt x="653541" y="149860"/>
                </a:lnTo>
                <a:lnTo>
                  <a:pt x="653859" y="149860"/>
                </a:lnTo>
                <a:lnTo>
                  <a:pt x="649173" y="148589"/>
                </a:lnTo>
                <a:lnTo>
                  <a:pt x="649465" y="148589"/>
                </a:lnTo>
                <a:lnTo>
                  <a:pt x="644486" y="147319"/>
                </a:lnTo>
                <a:lnTo>
                  <a:pt x="644740" y="147319"/>
                </a:lnTo>
                <a:lnTo>
                  <a:pt x="639470" y="146050"/>
                </a:lnTo>
                <a:lnTo>
                  <a:pt x="639711" y="146050"/>
                </a:lnTo>
                <a:lnTo>
                  <a:pt x="634149" y="143510"/>
                </a:lnTo>
                <a:lnTo>
                  <a:pt x="634479" y="143510"/>
                </a:lnTo>
                <a:lnTo>
                  <a:pt x="622566" y="140969"/>
                </a:lnTo>
                <a:lnTo>
                  <a:pt x="622947" y="140969"/>
                </a:lnTo>
                <a:lnTo>
                  <a:pt x="610031" y="138430"/>
                </a:lnTo>
                <a:lnTo>
                  <a:pt x="610374" y="138430"/>
                </a:lnTo>
                <a:lnTo>
                  <a:pt x="596531" y="135889"/>
                </a:lnTo>
                <a:lnTo>
                  <a:pt x="596849" y="135889"/>
                </a:lnTo>
                <a:lnTo>
                  <a:pt x="582180" y="134619"/>
                </a:lnTo>
                <a:lnTo>
                  <a:pt x="582472" y="134619"/>
                </a:lnTo>
                <a:lnTo>
                  <a:pt x="567054" y="133350"/>
                </a:lnTo>
                <a:lnTo>
                  <a:pt x="567334" y="133350"/>
                </a:lnTo>
                <a:lnTo>
                  <a:pt x="551243" y="132080"/>
                </a:lnTo>
                <a:lnTo>
                  <a:pt x="551510" y="132080"/>
                </a:lnTo>
                <a:lnTo>
                  <a:pt x="534847" y="130810"/>
                </a:lnTo>
                <a:lnTo>
                  <a:pt x="495617" y="130810"/>
                </a:lnTo>
                <a:lnTo>
                  <a:pt x="431634" y="125730"/>
                </a:lnTo>
                <a:lnTo>
                  <a:pt x="417474" y="123189"/>
                </a:lnTo>
                <a:lnTo>
                  <a:pt x="404177" y="120650"/>
                </a:lnTo>
                <a:lnTo>
                  <a:pt x="391896" y="116839"/>
                </a:lnTo>
                <a:lnTo>
                  <a:pt x="386054" y="115569"/>
                </a:lnTo>
                <a:lnTo>
                  <a:pt x="380530" y="114300"/>
                </a:lnTo>
                <a:lnTo>
                  <a:pt x="375272" y="111760"/>
                </a:lnTo>
                <a:lnTo>
                  <a:pt x="370293" y="110489"/>
                </a:lnTo>
                <a:lnTo>
                  <a:pt x="365582" y="107950"/>
                </a:lnTo>
                <a:lnTo>
                  <a:pt x="361175" y="105410"/>
                </a:lnTo>
                <a:lnTo>
                  <a:pt x="357047" y="104139"/>
                </a:lnTo>
                <a:lnTo>
                  <a:pt x="353212" y="101600"/>
                </a:lnTo>
                <a:lnTo>
                  <a:pt x="349669" y="99060"/>
                </a:lnTo>
                <a:lnTo>
                  <a:pt x="346443" y="96519"/>
                </a:lnTo>
                <a:lnTo>
                  <a:pt x="345192" y="95432"/>
                </a:lnTo>
                <a:lnTo>
                  <a:pt x="346862" y="93980"/>
                </a:lnTo>
                <a:lnTo>
                  <a:pt x="349427" y="90169"/>
                </a:lnTo>
                <a:lnTo>
                  <a:pt x="351599" y="87630"/>
                </a:lnTo>
                <a:lnTo>
                  <a:pt x="353288" y="83819"/>
                </a:lnTo>
                <a:lnTo>
                  <a:pt x="354380" y="80010"/>
                </a:lnTo>
                <a:lnTo>
                  <a:pt x="354672" y="76200"/>
                </a:lnTo>
                <a:lnTo>
                  <a:pt x="354775" y="76460"/>
                </a:lnTo>
                <a:lnTo>
                  <a:pt x="354901" y="77469"/>
                </a:lnTo>
                <a:lnTo>
                  <a:pt x="355091" y="77469"/>
                </a:lnTo>
                <a:lnTo>
                  <a:pt x="355765" y="78739"/>
                </a:lnTo>
                <a:lnTo>
                  <a:pt x="356577" y="80010"/>
                </a:lnTo>
                <a:lnTo>
                  <a:pt x="356812" y="80010"/>
                </a:lnTo>
                <a:lnTo>
                  <a:pt x="357746" y="81280"/>
                </a:lnTo>
                <a:lnTo>
                  <a:pt x="358203" y="81280"/>
                </a:lnTo>
                <a:lnTo>
                  <a:pt x="359333" y="82550"/>
                </a:lnTo>
                <a:lnTo>
                  <a:pt x="360032" y="82550"/>
                </a:lnTo>
                <a:lnTo>
                  <a:pt x="361353" y="83819"/>
                </a:lnTo>
                <a:lnTo>
                  <a:pt x="360794" y="83819"/>
                </a:lnTo>
                <a:lnTo>
                  <a:pt x="363804" y="85089"/>
                </a:lnTo>
                <a:lnTo>
                  <a:pt x="363308" y="85089"/>
                </a:lnTo>
                <a:lnTo>
                  <a:pt x="366661" y="87630"/>
                </a:lnTo>
                <a:lnTo>
                  <a:pt x="366217" y="87630"/>
                </a:lnTo>
                <a:lnTo>
                  <a:pt x="369925" y="88900"/>
                </a:lnTo>
                <a:lnTo>
                  <a:pt x="369531" y="88900"/>
                </a:lnTo>
                <a:lnTo>
                  <a:pt x="373570" y="90169"/>
                </a:lnTo>
                <a:lnTo>
                  <a:pt x="373227" y="90169"/>
                </a:lnTo>
                <a:lnTo>
                  <a:pt x="377583" y="92710"/>
                </a:lnTo>
                <a:lnTo>
                  <a:pt x="377266" y="92710"/>
                </a:lnTo>
                <a:lnTo>
                  <a:pt x="381952" y="93980"/>
                </a:lnTo>
                <a:lnTo>
                  <a:pt x="381660" y="93980"/>
                </a:lnTo>
                <a:lnTo>
                  <a:pt x="386651" y="95250"/>
                </a:lnTo>
                <a:lnTo>
                  <a:pt x="386384" y="95250"/>
                </a:lnTo>
                <a:lnTo>
                  <a:pt x="391655" y="97789"/>
                </a:lnTo>
                <a:lnTo>
                  <a:pt x="391413" y="97789"/>
                </a:lnTo>
                <a:lnTo>
                  <a:pt x="396976" y="99060"/>
                </a:lnTo>
                <a:lnTo>
                  <a:pt x="396646" y="99060"/>
                </a:lnTo>
                <a:lnTo>
                  <a:pt x="408571" y="101600"/>
                </a:lnTo>
                <a:lnTo>
                  <a:pt x="408177" y="101600"/>
                </a:lnTo>
                <a:lnTo>
                  <a:pt x="421106" y="104139"/>
                </a:lnTo>
                <a:lnTo>
                  <a:pt x="420750" y="104139"/>
                </a:lnTo>
                <a:lnTo>
                  <a:pt x="434594" y="106680"/>
                </a:lnTo>
                <a:lnTo>
                  <a:pt x="434276" y="106680"/>
                </a:lnTo>
                <a:lnTo>
                  <a:pt x="448957" y="107950"/>
                </a:lnTo>
                <a:lnTo>
                  <a:pt x="448652" y="107950"/>
                </a:lnTo>
                <a:lnTo>
                  <a:pt x="464083" y="109219"/>
                </a:lnTo>
                <a:lnTo>
                  <a:pt x="463803" y="109219"/>
                </a:lnTo>
                <a:lnTo>
                  <a:pt x="479882" y="110489"/>
                </a:lnTo>
                <a:lnTo>
                  <a:pt x="479615" y="110489"/>
                </a:lnTo>
                <a:lnTo>
                  <a:pt x="496277" y="111760"/>
                </a:lnTo>
                <a:lnTo>
                  <a:pt x="535508" y="111760"/>
                </a:lnTo>
                <a:lnTo>
                  <a:pt x="599490" y="116839"/>
                </a:lnTo>
                <a:lnTo>
                  <a:pt x="613663" y="119380"/>
                </a:lnTo>
                <a:lnTo>
                  <a:pt x="626948" y="121919"/>
                </a:lnTo>
                <a:lnTo>
                  <a:pt x="639229" y="125730"/>
                </a:lnTo>
                <a:lnTo>
                  <a:pt x="645071" y="127000"/>
                </a:lnTo>
                <a:lnTo>
                  <a:pt x="650595" y="129539"/>
                </a:lnTo>
                <a:lnTo>
                  <a:pt x="655853" y="130810"/>
                </a:lnTo>
                <a:lnTo>
                  <a:pt x="660844" y="133350"/>
                </a:lnTo>
                <a:lnTo>
                  <a:pt x="665543" y="134619"/>
                </a:lnTo>
                <a:lnTo>
                  <a:pt x="669963" y="137160"/>
                </a:lnTo>
                <a:lnTo>
                  <a:pt x="674090" y="138430"/>
                </a:lnTo>
                <a:lnTo>
                  <a:pt x="690181" y="152400"/>
                </a:lnTo>
                <a:lnTo>
                  <a:pt x="692353" y="154939"/>
                </a:lnTo>
                <a:lnTo>
                  <a:pt x="664463" y="154939"/>
                </a:lnTo>
                <a:lnTo>
                  <a:pt x="664908" y="156210"/>
                </a:lnTo>
                <a:close/>
              </a:path>
              <a:path w="695959" h="167639">
                <a:moveTo>
                  <a:pt x="354761" y="76350"/>
                </a:moveTo>
                <a:lnTo>
                  <a:pt x="354698" y="76200"/>
                </a:lnTo>
                <a:lnTo>
                  <a:pt x="354761" y="76350"/>
                </a:lnTo>
                <a:close/>
              </a:path>
              <a:path w="695959" h="167639">
                <a:moveTo>
                  <a:pt x="335495" y="77469"/>
                </a:moveTo>
                <a:lnTo>
                  <a:pt x="335589" y="76460"/>
                </a:lnTo>
                <a:lnTo>
                  <a:pt x="335633" y="76326"/>
                </a:lnTo>
                <a:lnTo>
                  <a:pt x="335495" y="77469"/>
                </a:lnTo>
                <a:close/>
              </a:path>
              <a:path w="695959" h="167639">
                <a:moveTo>
                  <a:pt x="354901" y="77469"/>
                </a:moveTo>
                <a:lnTo>
                  <a:pt x="354761" y="76350"/>
                </a:lnTo>
                <a:lnTo>
                  <a:pt x="354901" y="77469"/>
                </a:lnTo>
                <a:close/>
              </a:path>
              <a:path w="695959" h="167639">
                <a:moveTo>
                  <a:pt x="334786" y="78343"/>
                </a:moveTo>
                <a:lnTo>
                  <a:pt x="335593" y="76421"/>
                </a:lnTo>
                <a:lnTo>
                  <a:pt x="335495" y="77469"/>
                </a:lnTo>
                <a:lnTo>
                  <a:pt x="335292" y="77469"/>
                </a:lnTo>
                <a:lnTo>
                  <a:pt x="334786" y="78343"/>
                </a:lnTo>
                <a:close/>
              </a:path>
              <a:path w="695959" h="167639">
                <a:moveTo>
                  <a:pt x="355587" y="78316"/>
                </a:moveTo>
                <a:lnTo>
                  <a:pt x="355091" y="77469"/>
                </a:lnTo>
                <a:lnTo>
                  <a:pt x="354901" y="77469"/>
                </a:lnTo>
                <a:lnTo>
                  <a:pt x="354807" y="76460"/>
                </a:lnTo>
                <a:lnTo>
                  <a:pt x="355587" y="78316"/>
                </a:lnTo>
                <a:close/>
              </a:path>
              <a:path w="695959" h="167639">
                <a:moveTo>
                  <a:pt x="334619" y="78739"/>
                </a:moveTo>
                <a:lnTo>
                  <a:pt x="334801" y="78316"/>
                </a:lnTo>
                <a:lnTo>
                  <a:pt x="335292" y="77469"/>
                </a:lnTo>
                <a:lnTo>
                  <a:pt x="334619" y="78739"/>
                </a:lnTo>
                <a:close/>
              </a:path>
              <a:path w="695959" h="167639">
                <a:moveTo>
                  <a:pt x="355765" y="78739"/>
                </a:moveTo>
                <a:lnTo>
                  <a:pt x="355091" y="77469"/>
                </a:lnTo>
                <a:lnTo>
                  <a:pt x="355598" y="78343"/>
                </a:lnTo>
                <a:lnTo>
                  <a:pt x="355765" y="78739"/>
                </a:lnTo>
                <a:close/>
              </a:path>
              <a:path w="695959" h="167639">
                <a:moveTo>
                  <a:pt x="355834" y="78739"/>
                </a:moveTo>
                <a:lnTo>
                  <a:pt x="355587" y="78316"/>
                </a:lnTo>
                <a:lnTo>
                  <a:pt x="355834" y="78739"/>
                </a:lnTo>
                <a:close/>
              </a:path>
              <a:path w="695959" h="167639">
                <a:moveTo>
                  <a:pt x="336003" y="80010"/>
                </a:moveTo>
                <a:lnTo>
                  <a:pt x="333819" y="80010"/>
                </a:lnTo>
                <a:lnTo>
                  <a:pt x="334786" y="78343"/>
                </a:lnTo>
                <a:lnTo>
                  <a:pt x="334619" y="78739"/>
                </a:lnTo>
                <a:lnTo>
                  <a:pt x="335906" y="78739"/>
                </a:lnTo>
                <a:lnTo>
                  <a:pt x="336003" y="80010"/>
                </a:lnTo>
                <a:close/>
              </a:path>
              <a:path w="695959" h="167639">
                <a:moveTo>
                  <a:pt x="336367" y="81280"/>
                </a:moveTo>
                <a:lnTo>
                  <a:pt x="332638" y="81280"/>
                </a:lnTo>
                <a:lnTo>
                  <a:pt x="334505" y="78739"/>
                </a:lnTo>
                <a:lnTo>
                  <a:pt x="333819" y="80010"/>
                </a:lnTo>
                <a:lnTo>
                  <a:pt x="336003" y="80010"/>
                </a:lnTo>
                <a:lnTo>
                  <a:pt x="336367" y="81280"/>
                </a:lnTo>
                <a:close/>
              </a:path>
              <a:path w="695959" h="167639">
                <a:moveTo>
                  <a:pt x="356812" y="80010"/>
                </a:moveTo>
                <a:lnTo>
                  <a:pt x="356577" y="80010"/>
                </a:lnTo>
                <a:lnTo>
                  <a:pt x="355879" y="78739"/>
                </a:lnTo>
                <a:lnTo>
                  <a:pt x="356812" y="80010"/>
                </a:lnTo>
                <a:close/>
              </a:path>
              <a:path w="695959" h="167639">
                <a:moveTo>
                  <a:pt x="336732" y="82550"/>
                </a:moveTo>
                <a:lnTo>
                  <a:pt x="331050" y="82550"/>
                </a:lnTo>
                <a:lnTo>
                  <a:pt x="333311" y="80010"/>
                </a:lnTo>
                <a:lnTo>
                  <a:pt x="332638" y="81280"/>
                </a:lnTo>
                <a:lnTo>
                  <a:pt x="336367" y="81280"/>
                </a:lnTo>
                <a:lnTo>
                  <a:pt x="336732" y="82550"/>
                </a:lnTo>
                <a:close/>
              </a:path>
              <a:path w="695959" h="167639">
                <a:moveTo>
                  <a:pt x="358203" y="81280"/>
                </a:moveTo>
                <a:lnTo>
                  <a:pt x="357746" y="81280"/>
                </a:lnTo>
                <a:lnTo>
                  <a:pt x="357073" y="80010"/>
                </a:lnTo>
                <a:lnTo>
                  <a:pt x="358203" y="81280"/>
                </a:lnTo>
                <a:close/>
              </a:path>
              <a:path w="695959" h="167639">
                <a:moveTo>
                  <a:pt x="18872" y="167634"/>
                </a:moveTo>
                <a:lnTo>
                  <a:pt x="0" y="166369"/>
                </a:lnTo>
                <a:lnTo>
                  <a:pt x="292" y="162560"/>
                </a:lnTo>
                <a:lnTo>
                  <a:pt x="1384" y="158750"/>
                </a:lnTo>
                <a:lnTo>
                  <a:pt x="3073" y="154939"/>
                </a:lnTo>
                <a:lnTo>
                  <a:pt x="5245" y="152400"/>
                </a:lnTo>
                <a:lnTo>
                  <a:pt x="7810" y="148589"/>
                </a:lnTo>
                <a:lnTo>
                  <a:pt x="25463" y="137160"/>
                </a:lnTo>
                <a:lnTo>
                  <a:pt x="29870" y="134619"/>
                </a:lnTo>
                <a:lnTo>
                  <a:pt x="34582" y="133350"/>
                </a:lnTo>
                <a:lnTo>
                  <a:pt x="39560" y="130810"/>
                </a:lnTo>
                <a:lnTo>
                  <a:pt x="44818" y="129539"/>
                </a:lnTo>
                <a:lnTo>
                  <a:pt x="50342" y="127000"/>
                </a:lnTo>
                <a:lnTo>
                  <a:pt x="56184" y="125730"/>
                </a:lnTo>
                <a:lnTo>
                  <a:pt x="68465" y="121919"/>
                </a:lnTo>
                <a:lnTo>
                  <a:pt x="81749" y="119380"/>
                </a:lnTo>
                <a:lnTo>
                  <a:pt x="95923" y="116839"/>
                </a:lnTo>
                <a:lnTo>
                  <a:pt x="159905" y="111760"/>
                </a:lnTo>
                <a:lnTo>
                  <a:pt x="194106" y="111760"/>
                </a:lnTo>
                <a:lnTo>
                  <a:pt x="210769" y="110489"/>
                </a:lnTo>
                <a:lnTo>
                  <a:pt x="210502" y="110489"/>
                </a:lnTo>
                <a:lnTo>
                  <a:pt x="226580" y="109219"/>
                </a:lnTo>
                <a:lnTo>
                  <a:pt x="226301" y="109219"/>
                </a:lnTo>
                <a:lnTo>
                  <a:pt x="241731" y="107950"/>
                </a:lnTo>
                <a:lnTo>
                  <a:pt x="241426" y="107950"/>
                </a:lnTo>
                <a:lnTo>
                  <a:pt x="256108" y="106680"/>
                </a:lnTo>
                <a:lnTo>
                  <a:pt x="255790" y="106680"/>
                </a:lnTo>
                <a:lnTo>
                  <a:pt x="269633" y="104139"/>
                </a:lnTo>
                <a:lnTo>
                  <a:pt x="269278" y="104139"/>
                </a:lnTo>
                <a:lnTo>
                  <a:pt x="282206" y="101600"/>
                </a:lnTo>
                <a:lnTo>
                  <a:pt x="281812" y="101600"/>
                </a:lnTo>
                <a:lnTo>
                  <a:pt x="293738" y="99060"/>
                </a:lnTo>
                <a:lnTo>
                  <a:pt x="293408" y="99060"/>
                </a:lnTo>
                <a:lnTo>
                  <a:pt x="298970" y="97789"/>
                </a:lnTo>
                <a:lnTo>
                  <a:pt x="298729" y="97789"/>
                </a:lnTo>
                <a:lnTo>
                  <a:pt x="303999" y="95250"/>
                </a:lnTo>
                <a:lnTo>
                  <a:pt x="303733" y="95250"/>
                </a:lnTo>
                <a:lnTo>
                  <a:pt x="308724" y="93980"/>
                </a:lnTo>
                <a:lnTo>
                  <a:pt x="308432" y="93980"/>
                </a:lnTo>
                <a:lnTo>
                  <a:pt x="313118" y="92710"/>
                </a:lnTo>
                <a:lnTo>
                  <a:pt x="312800" y="92710"/>
                </a:lnTo>
                <a:lnTo>
                  <a:pt x="317157" y="90169"/>
                </a:lnTo>
                <a:lnTo>
                  <a:pt x="316814" y="90169"/>
                </a:lnTo>
                <a:lnTo>
                  <a:pt x="320852" y="88900"/>
                </a:lnTo>
                <a:lnTo>
                  <a:pt x="320459" y="88900"/>
                </a:lnTo>
                <a:lnTo>
                  <a:pt x="324167" y="87630"/>
                </a:lnTo>
                <a:lnTo>
                  <a:pt x="323723" y="87630"/>
                </a:lnTo>
                <a:lnTo>
                  <a:pt x="327075" y="85089"/>
                </a:lnTo>
                <a:lnTo>
                  <a:pt x="326580" y="85089"/>
                </a:lnTo>
                <a:lnTo>
                  <a:pt x="329590" y="83819"/>
                </a:lnTo>
                <a:lnTo>
                  <a:pt x="329031" y="83819"/>
                </a:lnTo>
                <a:lnTo>
                  <a:pt x="331673" y="81280"/>
                </a:lnTo>
                <a:lnTo>
                  <a:pt x="331050" y="82550"/>
                </a:lnTo>
                <a:lnTo>
                  <a:pt x="336732" y="82550"/>
                </a:lnTo>
                <a:lnTo>
                  <a:pt x="337096" y="83819"/>
                </a:lnTo>
                <a:lnTo>
                  <a:pt x="338785" y="87630"/>
                </a:lnTo>
                <a:lnTo>
                  <a:pt x="340956" y="90169"/>
                </a:lnTo>
                <a:lnTo>
                  <a:pt x="343522" y="93980"/>
                </a:lnTo>
                <a:lnTo>
                  <a:pt x="345192" y="95432"/>
                </a:lnTo>
                <a:lnTo>
                  <a:pt x="343941" y="96519"/>
                </a:lnTo>
                <a:lnTo>
                  <a:pt x="340715" y="99060"/>
                </a:lnTo>
                <a:lnTo>
                  <a:pt x="337172" y="101600"/>
                </a:lnTo>
                <a:lnTo>
                  <a:pt x="333336" y="104139"/>
                </a:lnTo>
                <a:lnTo>
                  <a:pt x="329222" y="105410"/>
                </a:lnTo>
                <a:lnTo>
                  <a:pt x="324802" y="107950"/>
                </a:lnTo>
                <a:lnTo>
                  <a:pt x="320103" y="110489"/>
                </a:lnTo>
                <a:lnTo>
                  <a:pt x="315112" y="111760"/>
                </a:lnTo>
                <a:lnTo>
                  <a:pt x="309854" y="114300"/>
                </a:lnTo>
                <a:lnTo>
                  <a:pt x="304330" y="115569"/>
                </a:lnTo>
                <a:lnTo>
                  <a:pt x="298488" y="116839"/>
                </a:lnTo>
                <a:lnTo>
                  <a:pt x="286207" y="120650"/>
                </a:lnTo>
                <a:lnTo>
                  <a:pt x="272923" y="123189"/>
                </a:lnTo>
                <a:lnTo>
                  <a:pt x="258749" y="125730"/>
                </a:lnTo>
                <a:lnTo>
                  <a:pt x="194767" y="130810"/>
                </a:lnTo>
                <a:lnTo>
                  <a:pt x="160566" y="130810"/>
                </a:lnTo>
                <a:lnTo>
                  <a:pt x="143903" y="132080"/>
                </a:lnTo>
                <a:lnTo>
                  <a:pt x="144170" y="132080"/>
                </a:lnTo>
                <a:lnTo>
                  <a:pt x="128092" y="133350"/>
                </a:lnTo>
                <a:lnTo>
                  <a:pt x="128371" y="133350"/>
                </a:lnTo>
                <a:lnTo>
                  <a:pt x="112941" y="134619"/>
                </a:lnTo>
                <a:lnTo>
                  <a:pt x="113245" y="134619"/>
                </a:lnTo>
                <a:lnTo>
                  <a:pt x="98564" y="135889"/>
                </a:lnTo>
                <a:lnTo>
                  <a:pt x="98882" y="135889"/>
                </a:lnTo>
                <a:lnTo>
                  <a:pt x="85039" y="138430"/>
                </a:lnTo>
                <a:lnTo>
                  <a:pt x="85394" y="138430"/>
                </a:lnTo>
                <a:lnTo>
                  <a:pt x="72466" y="140969"/>
                </a:lnTo>
                <a:lnTo>
                  <a:pt x="72859" y="140969"/>
                </a:lnTo>
                <a:lnTo>
                  <a:pt x="60934" y="143510"/>
                </a:lnTo>
                <a:lnTo>
                  <a:pt x="61264" y="143510"/>
                </a:lnTo>
                <a:lnTo>
                  <a:pt x="55702" y="146050"/>
                </a:lnTo>
                <a:lnTo>
                  <a:pt x="55943" y="146050"/>
                </a:lnTo>
                <a:lnTo>
                  <a:pt x="50673" y="147319"/>
                </a:lnTo>
                <a:lnTo>
                  <a:pt x="50939" y="147319"/>
                </a:lnTo>
                <a:lnTo>
                  <a:pt x="45948" y="148589"/>
                </a:lnTo>
                <a:lnTo>
                  <a:pt x="46240" y="148589"/>
                </a:lnTo>
                <a:lnTo>
                  <a:pt x="41554" y="149860"/>
                </a:lnTo>
                <a:lnTo>
                  <a:pt x="41871" y="149860"/>
                </a:lnTo>
                <a:lnTo>
                  <a:pt x="37515" y="152400"/>
                </a:lnTo>
                <a:lnTo>
                  <a:pt x="37858" y="152400"/>
                </a:lnTo>
                <a:lnTo>
                  <a:pt x="33820" y="153669"/>
                </a:lnTo>
                <a:lnTo>
                  <a:pt x="34213" y="153669"/>
                </a:lnTo>
                <a:lnTo>
                  <a:pt x="32359" y="154939"/>
                </a:lnTo>
                <a:lnTo>
                  <a:pt x="30949" y="154939"/>
                </a:lnTo>
                <a:lnTo>
                  <a:pt x="27597" y="157480"/>
                </a:lnTo>
                <a:lnTo>
                  <a:pt x="28092" y="157480"/>
                </a:lnTo>
                <a:lnTo>
                  <a:pt x="25082" y="158750"/>
                </a:lnTo>
                <a:lnTo>
                  <a:pt x="25641" y="158750"/>
                </a:lnTo>
                <a:lnTo>
                  <a:pt x="24326" y="160019"/>
                </a:lnTo>
                <a:lnTo>
                  <a:pt x="23622" y="160019"/>
                </a:lnTo>
                <a:lnTo>
                  <a:pt x="22491" y="161289"/>
                </a:lnTo>
                <a:lnTo>
                  <a:pt x="22034" y="161289"/>
                </a:lnTo>
                <a:lnTo>
                  <a:pt x="21101" y="162560"/>
                </a:lnTo>
                <a:lnTo>
                  <a:pt x="20866" y="162560"/>
                </a:lnTo>
                <a:lnTo>
                  <a:pt x="20123" y="163830"/>
                </a:lnTo>
                <a:lnTo>
                  <a:pt x="19380" y="165099"/>
                </a:lnTo>
                <a:lnTo>
                  <a:pt x="19189" y="165099"/>
                </a:lnTo>
                <a:lnTo>
                  <a:pt x="18872" y="167634"/>
                </a:lnTo>
                <a:close/>
              </a:path>
              <a:path w="695959" h="167639">
                <a:moveTo>
                  <a:pt x="360032" y="82550"/>
                </a:moveTo>
                <a:lnTo>
                  <a:pt x="359333" y="82550"/>
                </a:lnTo>
                <a:lnTo>
                  <a:pt x="358711" y="81280"/>
                </a:lnTo>
                <a:lnTo>
                  <a:pt x="360032" y="82550"/>
                </a:lnTo>
                <a:close/>
              </a:path>
              <a:path w="695959" h="167639">
                <a:moveTo>
                  <a:pt x="30505" y="156210"/>
                </a:moveTo>
                <a:lnTo>
                  <a:pt x="30949" y="154939"/>
                </a:lnTo>
                <a:lnTo>
                  <a:pt x="32359" y="154939"/>
                </a:lnTo>
                <a:lnTo>
                  <a:pt x="30505" y="156210"/>
                </a:lnTo>
                <a:close/>
              </a:path>
              <a:path w="695959" h="167639">
                <a:moveTo>
                  <a:pt x="672414" y="161289"/>
                </a:moveTo>
                <a:lnTo>
                  <a:pt x="669772" y="158750"/>
                </a:lnTo>
                <a:lnTo>
                  <a:pt x="670331" y="158750"/>
                </a:lnTo>
                <a:lnTo>
                  <a:pt x="667321" y="157480"/>
                </a:lnTo>
                <a:lnTo>
                  <a:pt x="667829" y="157480"/>
                </a:lnTo>
                <a:lnTo>
                  <a:pt x="664463" y="154939"/>
                </a:lnTo>
                <a:lnTo>
                  <a:pt x="692353" y="154939"/>
                </a:lnTo>
                <a:lnTo>
                  <a:pt x="694029" y="158750"/>
                </a:lnTo>
                <a:lnTo>
                  <a:pt x="694393" y="160019"/>
                </a:lnTo>
                <a:lnTo>
                  <a:pt x="671791" y="160019"/>
                </a:lnTo>
                <a:lnTo>
                  <a:pt x="672414" y="161289"/>
                </a:lnTo>
                <a:close/>
              </a:path>
              <a:path w="695959" h="167639">
                <a:moveTo>
                  <a:pt x="23012" y="161289"/>
                </a:moveTo>
                <a:lnTo>
                  <a:pt x="23622" y="160019"/>
                </a:lnTo>
                <a:lnTo>
                  <a:pt x="24326" y="160019"/>
                </a:lnTo>
                <a:lnTo>
                  <a:pt x="23012" y="161289"/>
                </a:lnTo>
                <a:close/>
              </a:path>
              <a:path w="695959" h="167639">
                <a:moveTo>
                  <a:pt x="674052" y="162560"/>
                </a:moveTo>
                <a:lnTo>
                  <a:pt x="671791" y="160019"/>
                </a:lnTo>
                <a:lnTo>
                  <a:pt x="694393" y="160019"/>
                </a:lnTo>
                <a:lnTo>
                  <a:pt x="694757" y="161289"/>
                </a:lnTo>
                <a:lnTo>
                  <a:pt x="673379" y="161289"/>
                </a:lnTo>
                <a:lnTo>
                  <a:pt x="674052" y="162560"/>
                </a:lnTo>
                <a:close/>
              </a:path>
              <a:path w="695959" h="167639">
                <a:moveTo>
                  <a:pt x="21361" y="162560"/>
                </a:moveTo>
                <a:lnTo>
                  <a:pt x="22034" y="161289"/>
                </a:lnTo>
                <a:lnTo>
                  <a:pt x="22491" y="161289"/>
                </a:lnTo>
                <a:lnTo>
                  <a:pt x="21361" y="162560"/>
                </a:lnTo>
                <a:close/>
              </a:path>
              <a:path w="695959" h="167639">
                <a:moveTo>
                  <a:pt x="675258" y="163830"/>
                </a:moveTo>
                <a:lnTo>
                  <a:pt x="673379" y="161289"/>
                </a:lnTo>
                <a:lnTo>
                  <a:pt x="694757" y="161289"/>
                </a:lnTo>
                <a:lnTo>
                  <a:pt x="695121" y="162560"/>
                </a:lnTo>
                <a:lnTo>
                  <a:pt x="674560" y="162560"/>
                </a:lnTo>
                <a:lnTo>
                  <a:pt x="675258" y="163830"/>
                </a:lnTo>
                <a:close/>
              </a:path>
              <a:path w="695959" h="167639">
                <a:moveTo>
                  <a:pt x="20167" y="163830"/>
                </a:moveTo>
                <a:lnTo>
                  <a:pt x="20866" y="162560"/>
                </a:lnTo>
                <a:lnTo>
                  <a:pt x="21101" y="162560"/>
                </a:lnTo>
                <a:lnTo>
                  <a:pt x="20167" y="163830"/>
                </a:lnTo>
                <a:close/>
              </a:path>
              <a:path w="695959" h="167639">
                <a:moveTo>
                  <a:pt x="695426" y="166369"/>
                </a:moveTo>
                <a:lnTo>
                  <a:pt x="676440" y="166369"/>
                </a:lnTo>
                <a:lnTo>
                  <a:pt x="676356" y="166100"/>
                </a:lnTo>
                <a:lnTo>
                  <a:pt x="676236" y="165099"/>
                </a:lnTo>
                <a:lnTo>
                  <a:pt x="676033" y="165099"/>
                </a:lnTo>
                <a:lnTo>
                  <a:pt x="675373" y="163830"/>
                </a:lnTo>
                <a:lnTo>
                  <a:pt x="674560" y="162560"/>
                </a:lnTo>
                <a:lnTo>
                  <a:pt x="695121" y="162560"/>
                </a:lnTo>
                <a:lnTo>
                  <a:pt x="695426" y="166369"/>
                </a:lnTo>
                <a:close/>
              </a:path>
              <a:path w="695959" h="167639">
                <a:moveTo>
                  <a:pt x="19380" y="165099"/>
                </a:moveTo>
                <a:lnTo>
                  <a:pt x="20053" y="163830"/>
                </a:lnTo>
                <a:lnTo>
                  <a:pt x="19844" y="164306"/>
                </a:lnTo>
                <a:lnTo>
                  <a:pt x="19380" y="165099"/>
                </a:lnTo>
                <a:close/>
              </a:path>
              <a:path w="695959" h="167639">
                <a:moveTo>
                  <a:pt x="19875" y="164253"/>
                </a:moveTo>
                <a:lnTo>
                  <a:pt x="20053" y="163830"/>
                </a:lnTo>
                <a:lnTo>
                  <a:pt x="19875" y="164253"/>
                </a:lnTo>
                <a:close/>
              </a:path>
              <a:path w="695959" h="167639">
                <a:moveTo>
                  <a:pt x="675573" y="164306"/>
                </a:moveTo>
                <a:lnTo>
                  <a:pt x="675297" y="163830"/>
                </a:lnTo>
                <a:lnTo>
                  <a:pt x="675573" y="164306"/>
                </a:lnTo>
                <a:close/>
              </a:path>
              <a:path w="695959" h="167639">
                <a:moveTo>
                  <a:pt x="676033" y="165099"/>
                </a:moveTo>
                <a:lnTo>
                  <a:pt x="675551" y="164253"/>
                </a:lnTo>
                <a:lnTo>
                  <a:pt x="675373" y="163830"/>
                </a:lnTo>
                <a:lnTo>
                  <a:pt x="676033" y="165099"/>
                </a:lnTo>
                <a:close/>
              </a:path>
              <a:path w="695959" h="167639">
                <a:moveTo>
                  <a:pt x="19099" y="166100"/>
                </a:moveTo>
                <a:lnTo>
                  <a:pt x="19189" y="165099"/>
                </a:lnTo>
                <a:lnTo>
                  <a:pt x="19380" y="165099"/>
                </a:lnTo>
                <a:lnTo>
                  <a:pt x="19875" y="164253"/>
                </a:lnTo>
                <a:lnTo>
                  <a:pt x="19099" y="166100"/>
                </a:lnTo>
                <a:close/>
              </a:path>
              <a:path w="695959" h="167639">
                <a:moveTo>
                  <a:pt x="676320" y="166085"/>
                </a:moveTo>
                <a:lnTo>
                  <a:pt x="675573" y="164306"/>
                </a:lnTo>
                <a:lnTo>
                  <a:pt x="676033" y="165099"/>
                </a:lnTo>
                <a:lnTo>
                  <a:pt x="676236" y="165099"/>
                </a:lnTo>
                <a:lnTo>
                  <a:pt x="676320" y="166085"/>
                </a:lnTo>
                <a:close/>
              </a:path>
              <a:path w="695959" h="167639">
                <a:moveTo>
                  <a:pt x="19049" y="166219"/>
                </a:moveTo>
                <a:lnTo>
                  <a:pt x="19189" y="165099"/>
                </a:lnTo>
                <a:lnTo>
                  <a:pt x="19099" y="166100"/>
                </a:lnTo>
                <a:close/>
              </a:path>
              <a:path w="695959" h="167639">
                <a:moveTo>
                  <a:pt x="19009" y="167101"/>
                </a:moveTo>
                <a:lnTo>
                  <a:pt x="19105" y="166085"/>
                </a:lnTo>
                <a:lnTo>
                  <a:pt x="19519" y="165099"/>
                </a:lnTo>
                <a:lnTo>
                  <a:pt x="19009" y="167101"/>
                </a:lnTo>
                <a:close/>
              </a:path>
              <a:path w="695959" h="167639">
                <a:moveTo>
                  <a:pt x="676408" y="167117"/>
                </a:moveTo>
                <a:lnTo>
                  <a:pt x="675893" y="165099"/>
                </a:lnTo>
                <a:lnTo>
                  <a:pt x="676317" y="166085"/>
                </a:lnTo>
                <a:lnTo>
                  <a:pt x="676408" y="167117"/>
                </a:lnTo>
                <a:close/>
              </a:path>
              <a:path w="695959" h="167639">
                <a:moveTo>
                  <a:pt x="676368" y="166200"/>
                </a:moveTo>
                <a:lnTo>
                  <a:pt x="676236" y="165099"/>
                </a:lnTo>
                <a:lnTo>
                  <a:pt x="676368" y="166200"/>
                </a:lnTo>
                <a:close/>
              </a:path>
              <a:path w="695959" h="167639">
                <a:moveTo>
                  <a:pt x="676540" y="167634"/>
                </a:moveTo>
                <a:lnTo>
                  <a:pt x="676408" y="167117"/>
                </a:lnTo>
                <a:lnTo>
                  <a:pt x="676321" y="166093"/>
                </a:lnTo>
                <a:lnTo>
                  <a:pt x="676389" y="166369"/>
                </a:lnTo>
                <a:lnTo>
                  <a:pt x="676540" y="167634"/>
                </a:lnTo>
                <a:close/>
              </a:path>
              <a:path w="695959" h="167639">
                <a:moveTo>
                  <a:pt x="18873" y="167634"/>
                </a:moveTo>
                <a:lnTo>
                  <a:pt x="19030" y="166369"/>
                </a:lnTo>
                <a:lnTo>
                  <a:pt x="19099" y="166100"/>
                </a:lnTo>
                <a:lnTo>
                  <a:pt x="19005" y="167117"/>
                </a:lnTo>
                <a:lnTo>
                  <a:pt x="18873" y="167634"/>
                </a:lnTo>
                <a:close/>
              </a:path>
              <a:path w="695959" h="167639">
                <a:moveTo>
                  <a:pt x="676540" y="167634"/>
                </a:moveTo>
                <a:lnTo>
                  <a:pt x="676369" y="166206"/>
                </a:lnTo>
                <a:lnTo>
                  <a:pt x="676440" y="166369"/>
                </a:lnTo>
                <a:lnTo>
                  <a:pt x="695426" y="166369"/>
                </a:lnTo>
                <a:lnTo>
                  <a:pt x="676540" y="167634"/>
                </a:lnTo>
                <a:close/>
              </a:path>
              <a:path w="695959" h="167639">
                <a:moveTo>
                  <a:pt x="19030" y="166369"/>
                </a:moveTo>
                <a:lnTo>
                  <a:pt x="19049" y="166219"/>
                </a:lnTo>
                <a:lnTo>
                  <a:pt x="19030" y="166369"/>
                </a:lnTo>
                <a:close/>
              </a:path>
              <a:path w="695959" h="167639">
                <a:moveTo>
                  <a:pt x="18961" y="167639"/>
                </a:moveTo>
                <a:lnTo>
                  <a:pt x="19009" y="167101"/>
                </a:lnTo>
                <a:lnTo>
                  <a:pt x="18961" y="167639"/>
                </a:lnTo>
                <a:close/>
              </a:path>
              <a:path w="695959" h="167639">
                <a:moveTo>
                  <a:pt x="676452" y="167639"/>
                </a:moveTo>
                <a:lnTo>
                  <a:pt x="676408" y="167117"/>
                </a:lnTo>
                <a:lnTo>
                  <a:pt x="676540" y="16763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447040" y="669924"/>
            <a:ext cx="8312150" cy="1275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marR="5080" indent="-285750">
              <a:lnSpc>
                <a:spcPct val="113900"/>
              </a:lnSpc>
              <a:spcBef>
                <a:spcPts val="100"/>
              </a:spcBef>
              <a:buClr>
                <a:srgbClr val="C00000"/>
              </a:buClr>
              <a:buFont typeface="Wingdings"/>
              <a:buChar char=""/>
              <a:tabLst>
                <a:tab pos="298450" algn="l"/>
              </a:tabLst>
            </a:pPr>
            <a:r>
              <a:rPr dirty="0" sz="1800" b="1">
                <a:solidFill>
                  <a:srgbClr val="C50000"/>
                </a:solidFill>
                <a:latin typeface="Microsoft YaHei"/>
                <a:cs typeface="Microsoft YaHei"/>
              </a:rPr>
              <a:t>提交构建</a:t>
            </a:r>
            <a:r>
              <a:rPr dirty="0" sz="1800">
                <a:latin typeface="Microsoft YaHei"/>
                <a:cs typeface="Microsoft YaHei"/>
              </a:rPr>
              <a:t>：开发提交代码时执行，在代码合入主干前对变更代码进行扫描、编译 和单元测试，并设置质量门禁，仅允许通过门禁的代码入库。</a:t>
            </a:r>
            <a:endParaRPr sz="1800">
              <a:latin typeface="Microsoft YaHei"/>
              <a:cs typeface="Microsoft YaHei"/>
            </a:endParaRPr>
          </a:p>
          <a:p>
            <a:pPr marL="298450" marR="5080" indent="-285750">
              <a:lnSpc>
                <a:spcPct val="113900"/>
              </a:lnSpc>
              <a:buClr>
                <a:srgbClr val="C00000"/>
              </a:buClr>
              <a:buFont typeface="Wingdings"/>
              <a:buChar char=""/>
              <a:tabLst>
                <a:tab pos="298450" algn="l"/>
              </a:tabLst>
            </a:pPr>
            <a:r>
              <a:rPr dirty="0" sz="1800" b="1">
                <a:solidFill>
                  <a:srgbClr val="C50000"/>
                </a:solidFill>
                <a:latin typeface="Microsoft YaHei"/>
                <a:cs typeface="Microsoft YaHei"/>
              </a:rPr>
              <a:t>持续交付</a:t>
            </a:r>
            <a:r>
              <a:rPr dirty="0" sz="1800">
                <a:latin typeface="Microsoft YaHei"/>
                <a:cs typeface="Microsoft YaHei"/>
              </a:rPr>
              <a:t>：交付前对主干分支进行代码扫描、构建、部署、自动化测试等，并设 置质量门禁，通过门禁才能交付。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8697" y="120827"/>
            <a:ext cx="1549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</a:rPr>
              <a:t>流水线类型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22300" y="3625405"/>
            <a:ext cx="1854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404040"/>
                </a:solidFill>
                <a:latin typeface="Microsoft YaHei"/>
                <a:cs typeface="Microsoft YaHei"/>
              </a:rPr>
              <a:t>代码入库门禁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37864" y="3625405"/>
            <a:ext cx="1854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404040"/>
                </a:solidFill>
                <a:latin typeface="Microsoft YaHei"/>
                <a:cs typeface="Microsoft YaHei"/>
              </a:rPr>
              <a:t>当次增量执行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30925" y="3625405"/>
            <a:ext cx="20421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404040"/>
                </a:solidFill>
                <a:latin typeface="Microsoft YaHei"/>
                <a:cs typeface="Microsoft YaHei"/>
              </a:rPr>
              <a:t>3</a:t>
            </a:r>
            <a:r>
              <a:rPr dirty="0" sz="2400" b="1">
                <a:solidFill>
                  <a:srgbClr val="404040"/>
                </a:solidFill>
                <a:latin typeface="Microsoft YaHei"/>
                <a:cs typeface="Microsoft YaHei"/>
              </a:rPr>
              <a:t>分钟快速反馈</a:t>
            </a:r>
            <a:endParaRPr sz="2400">
              <a:latin typeface="Microsoft YaHei"/>
              <a:cs typeface="Microsoft YaHe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07844" y="1540281"/>
            <a:ext cx="6603365" cy="842644"/>
            <a:chOff x="2007844" y="1540281"/>
            <a:chExt cx="6603365" cy="842644"/>
          </a:xfrm>
        </p:grpSpPr>
        <p:sp>
          <p:nvSpPr>
            <p:cNvPr id="7" name="object 7"/>
            <p:cNvSpPr/>
            <p:nvPr/>
          </p:nvSpPr>
          <p:spPr>
            <a:xfrm>
              <a:off x="2172970" y="1953894"/>
              <a:ext cx="6149975" cy="34925"/>
            </a:xfrm>
            <a:custGeom>
              <a:avLst/>
              <a:gdLst/>
              <a:ahLst/>
              <a:cxnLst/>
              <a:rect l="l" t="t" r="r" b="b"/>
              <a:pathLst>
                <a:path w="6149975" h="34925">
                  <a:moveTo>
                    <a:pt x="6375" y="34925"/>
                  </a:moveTo>
                  <a:lnTo>
                    <a:pt x="0" y="28600"/>
                  </a:lnTo>
                  <a:lnTo>
                    <a:pt x="304" y="26631"/>
                  </a:lnTo>
                  <a:lnTo>
                    <a:pt x="6143599" y="0"/>
                  </a:lnTo>
                  <a:lnTo>
                    <a:pt x="6145568" y="304"/>
                  </a:lnTo>
                  <a:lnTo>
                    <a:pt x="6147333" y="1193"/>
                  </a:lnTo>
                  <a:lnTo>
                    <a:pt x="6148743" y="2603"/>
                  </a:lnTo>
                  <a:lnTo>
                    <a:pt x="6149657" y="4368"/>
                  </a:lnTo>
                  <a:lnTo>
                    <a:pt x="6149975" y="6324"/>
                  </a:lnTo>
                  <a:lnTo>
                    <a:pt x="6149670" y="8293"/>
                  </a:lnTo>
                  <a:lnTo>
                    <a:pt x="6375" y="34925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939540" y="1932939"/>
              <a:ext cx="4377055" cy="53975"/>
            </a:xfrm>
            <a:custGeom>
              <a:avLst/>
              <a:gdLst/>
              <a:ahLst/>
              <a:cxnLst/>
              <a:rect l="l" t="t" r="r" b="b"/>
              <a:pathLst>
                <a:path w="4377055" h="53975">
                  <a:moveTo>
                    <a:pt x="53975" y="26987"/>
                  </a:moveTo>
                  <a:lnTo>
                    <a:pt x="51854" y="16484"/>
                  </a:lnTo>
                  <a:lnTo>
                    <a:pt x="46062" y="7912"/>
                  </a:lnTo>
                  <a:lnTo>
                    <a:pt x="37490" y="2120"/>
                  </a:lnTo>
                  <a:lnTo>
                    <a:pt x="26987" y="0"/>
                  </a:lnTo>
                  <a:lnTo>
                    <a:pt x="16471" y="2120"/>
                  </a:lnTo>
                  <a:lnTo>
                    <a:pt x="7899" y="7899"/>
                  </a:lnTo>
                  <a:lnTo>
                    <a:pt x="2108" y="16459"/>
                  </a:lnTo>
                  <a:lnTo>
                    <a:pt x="0" y="26924"/>
                  </a:lnTo>
                  <a:lnTo>
                    <a:pt x="2108" y="37477"/>
                  </a:lnTo>
                  <a:lnTo>
                    <a:pt x="7899" y="46075"/>
                  </a:lnTo>
                  <a:lnTo>
                    <a:pt x="16471" y="51854"/>
                  </a:lnTo>
                  <a:lnTo>
                    <a:pt x="26987" y="53975"/>
                  </a:lnTo>
                  <a:lnTo>
                    <a:pt x="37490" y="51866"/>
                  </a:lnTo>
                  <a:lnTo>
                    <a:pt x="46062" y="46075"/>
                  </a:lnTo>
                  <a:lnTo>
                    <a:pt x="51854" y="37503"/>
                  </a:lnTo>
                  <a:lnTo>
                    <a:pt x="53975" y="26987"/>
                  </a:lnTo>
                  <a:close/>
                </a:path>
                <a:path w="4377055" h="53975">
                  <a:moveTo>
                    <a:pt x="1221105" y="26987"/>
                  </a:moveTo>
                  <a:lnTo>
                    <a:pt x="1218984" y="16484"/>
                  </a:lnTo>
                  <a:lnTo>
                    <a:pt x="1213192" y="7912"/>
                  </a:lnTo>
                  <a:lnTo>
                    <a:pt x="1204620" y="2120"/>
                  </a:lnTo>
                  <a:lnTo>
                    <a:pt x="1194117" y="0"/>
                  </a:lnTo>
                  <a:lnTo>
                    <a:pt x="1183601" y="2120"/>
                  </a:lnTo>
                  <a:lnTo>
                    <a:pt x="1175054" y="7899"/>
                  </a:lnTo>
                  <a:lnTo>
                    <a:pt x="1169352" y="16459"/>
                  </a:lnTo>
                  <a:lnTo>
                    <a:pt x="1167384" y="26924"/>
                  </a:lnTo>
                  <a:lnTo>
                    <a:pt x="1169352" y="37477"/>
                  </a:lnTo>
                  <a:lnTo>
                    <a:pt x="1175054" y="46075"/>
                  </a:lnTo>
                  <a:lnTo>
                    <a:pt x="1183614" y="51854"/>
                  </a:lnTo>
                  <a:lnTo>
                    <a:pt x="1194117" y="53975"/>
                  </a:lnTo>
                  <a:lnTo>
                    <a:pt x="1204620" y="51866"/>
                  </a:lnTo>
                  <a:lnTo>
                    <a:pt x="1213192" y="46075"/>
                  </a:lnTo>
                  <a:lnTo>
                    <a:pt x="1218984" y="37503"/>
                  </a:lnTo>
                  <a:lnTo>
                    <a:pt x="1221105" y="26987"/>
                  </a:lnTo>
                  <a:close/>
                </a:path>
                <a:path w="4377055" h="53975">
                  <a:moveTo>
                    <a:pt x="3112770" y="26987"/>
                  </a:moveTo>
                  <a:lnTo>
                    <a:pt x="3110649" y="16484"/>
                  </a:lnTo>
                  <a:lnTo>
                    <a:pt x="3104858" y="7912"/>
                  </a:lnTo>
                  <a:lnTo>
                    <a:pt x="3096285" y="2120"/>
                  </a:lnTo>
                  <a:lnTo>
                    <a:pt x="3085782" y="0"/>
                  </a:lnTo>
                  <a:lnTo>
                    <a:pt x="3075267" y="2120"/>
                  </a:lnTo>
                  <a:lnTo>
                    <a:pt x="3066669" y="7899"/>
                  </a:lnTo>
                  <a:lnTo>
                    <a:pt x="3060852" y="16459"/>
                  </a:lnTo>
                  <a:lnTo>
                    <a:pt x="3058668" y="26924"/>
                  </a:lnTo>
                  <a:lnTo>
                    <a:pt x="3060852" y="37477"/>
                  </a:lnTo>
                  <a:lnTo>
                    <a:pt x="3066669" y="46075"/>
                  </a:lnTo>
                  <a:lnTo>
                    <a:pt x="3075267" y="51854"/>
                  </a:lnTo>
                  <a:lnTo>
                    <a:pt x="3085782" y="53975"/>
                  </a:lnTo>
                  <a:lnTo>
                    <a:pt x="3096285" y="51866"/>
                  </a:lnTo>
                  <a:lnTo>
                    <a:pt x="3104858" y="46075"/>
                  </a:lnTo>
                  <a:lnTo>
                    <a:pt x="3110649" y="37503"/>
                  </a:lnTo>
                  <a:lnTo>
                    <a:pt x="3112770" y="26987"/>
                  </a:lnTo>
                  <a:close/>
                </a:path>
                <a:path w="4377055" h="53975">
                  <a:moveTo>
                    <a:pt x="4377055" y="26987"/>
                  </a:moveTo>
                  <a:lnTo>
                    <a:pt x="4374934" y="16484"/>
                  </a:lnTo>
                  <a:lnTo>
                    <a:pt x="4369143" y="7912"/>
                  </a:lnTo>
                  <a:lnTo>
                    <a:pt x="4360570" y="2120"/>
                  </a:lnTo>
                  <a:lnTo>
                    <a:pt x="4350067" y="0"/>
                  </a:lnTo>
                  <a:lnTo>
                    <a:pt x="4339564" y="2120"/>
                  </a:lnTo>
                  <a:lnTo>
                    <a:pt x="4331043" y="7899"/>
                  </a:lnTo>
                  <a:lnTo>
                    <a:pt x="4325404" y="16459"/>
                  </a:lnTo>
                  <a:lnTo>
                    <a:pt x="4323588" y="26924"/>
                  </a:lnTo>
                  <a:lnTo>
                    <a:pt x="4325404" y="37477"/>
                  </a:lnTo>
                  <a:lnTo>
                    <a:pt x="4331043" y="46075"/>
                  </a:lnTo>
                  <a:lnTo>
                    <a:pt x="4339564" y="51854"/>
                  </a:lnTo>
                  <a:lnTo>
                    <a:pt x="4350067" y="53975"/>
                  </a:lnTo>
                  <a:lnTo>
                    <a:pt x="4360570" y="51866"/>
                  </a:lnTo>
                  <a:lnTo>
                    <a:pt x="4369143" y="46075"/>
                  </a:lnTo>
                  <a:lnTo>
                    <a:pt x="4374934" y="37503"/>
                  </a:lnTo>
                  <a:lnTo>
                    <a:pt x="4377055" y="26987"/>
                  </a:lnTo>
                  <a:close/>
                </a:path>
              </a:pathLst>
            </a:custGeom>
            <a:solidFill>
              <a:srgbClr val="C041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7844" y="1911984"/>
              <a:ext cx="1030655" cy="4432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0269" y="2147976"/>
              <a:ext cx="337146" cy="18872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34081" y="2213848"/>
              <a:ext cx="631008" cy="1670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9770" y="2213848"/>
              <a:ext cx="626223" cy="1670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85688" y="2213162"/>
              <a:ext cx="625009" cy="16926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69637" y="2211308"/>
              <a:ext cx="325011" cy="1670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21880" y="1714499"/>
              <a:ext cx="472440" cy="4709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73086" y="1540281"/>
              <a:ext cx="338581" cy="195072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264137" y="1765739"/>
            <a:ext cx="1588135" cy="659130"/>
            <a:chOff x="264137" y="1765739"/>
            <a:chExt cx="1588135" cy="659130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4137" y="1765739"/>
              <a:ext cx="1587833" cy="6585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8096" y="1849526"/>
              <a:ext cx="1112646" cy="198881"/>
            </a:xfrm>
            <a:prstGeom prst="rect">
              <a:avLst/>
            </a:prstGeom>
          </p:spPr>
        </p:pic>
      </p:grpSp>
      <p:sp>
        <p:nvSpPr>
          <p:cNvPr id="20" name="object 20"/>
          <p:cNvSpPr/>
          <p:nvPr/>
        </p:nvSpPr>
        <p:spPr>
          <a:xfrm>
            <a:off x="6677380" y="2524442"/>
            <a:ext cx="695325" cy="167640"/>
          </a:xfrm>
          <a:custGeom>
            <a:avLst/>
            <a:gdLst/>
            <a:ahLst/>
            <a:cxnLst/>
            <a:rect l="l" t="t" r="r" b="b"/>
            <a:pathLst>
              <a:path w="695325" h="167639">
                <a:moveTo>
                  <a:pt x="354576" y="74930"/>
                </a:moveTo>
                <a:lnTo>
                  <a:pt x="335643" y="74930"/>
                </a:lnTo>
                <a:lnTo>
                  <a:pt x="342620" y="0"/>
                </a:lnTo>
                <a:lnTo>
                  <a:pt x="347599" y="0"/>
                </a:lnTo>
                <a:lnTo>
                  <a:pt x="354576" y="74930"/>
                </a:lnTo>
                <a:close/>
              </a:path>
              <a:path w="695325" h="167639">
                <a:moveTo>
                  <a:pt x="335604" y="75351"/>
                </a:moveTo>
                <a:lnTo>
                  <a:pt x="335643" y="74930"/>
                </a:lnTo>
                <a:lnTo>
                  <a:pt x="335604" y="75351"/>
                </a:lnTo>
                <a:close/>
              </a:path>
              <a:path w="695325" h="167639">
                <a:moveTo>
                  <a:pt x="335501" y="76452"/>
                </a:moveTo>
                <a:lnTo>
                  <a:pt x="335604" y="75351"/>
                </a:lnTo>
                <a:lnTo>
                  <a:pt x="335711" y="74930"/>
                </a:lnTo>
                <a:lnTo>
                  <a:pt x="335537" y="76369"/>
                </a:lnTo>
                <a:close/>
              </a:path>
              <a:path w="695325" h="167639">
                <a:moveTo>
                  <a:pt x="354660" y="76200"/>
                </a:moveTo>
                <a:lnTo>
                  <a:pt x="335559" y="76200"/>
                </a:lnTo>
                <a:lnTo>
                  <a:pt x="335711" y="74930"/>
                </a:lnTo>
                <a:lnTo>
                  <a:pt x="354507" y="74930"/>
                </a:lnTo>
                <a:lnTo>
                  <a:pt x="354660" y="76200"/>
                </a:lnTo>
                <a:close/>
              </a:path>
              <a:path w="695325" h="167639">
                <a:moveTo>
                  <a:pt x="354717" y="76452"/>
                </a:moveTo>
                <a:lnTo>
                  <a:pt x="354507" y="74930"/>
                </a:lnTo>
                <a:lnTo>
                  <a:pt x="354615" y="75351"/>
                </a:lnTo>
                <a:lnTo>
                  <a:pt x="354717" y="76452"/>
                </a:lnTo>
                <a:close/>
              </a:path>
              <a:path w="695325" h="167639">
                <a:moveTo>
                  <a:pt x="354615" y="75351"/>
                </a:moveTo>
                <a:lnTo>
                  <a:pt x="354507" y="74930"/>
                </a:lnTo>
                <a:lnTo>
                  <a:pt x="354615" y="75351"/>
                </a:lnTo>
                <a:close/>
              </a:path>
              <a:path w="695325" h="167639">
                <a:moveTo>
                  <a:pt x="335064" y="77469"/>
                </a:moveTo>
                <a:lnTo>
                  <a:pt x="335604" y="75351"/>
                </a:lnTo>
                <a:lnTo>
                  <a:pt x="335498" y="76459"/>
                </a:lnTo>
                <a:lnTo>
                  <a:pt x="335064" y="77469"/>
                </a:lnTo>
                <a:close/>
              </a:path>
              <a:path w="695325" h="167639">
                <a:moveTo>
                  <a:pt x="355155" y="77469"/>
                </a:moveTo>
                <a:lnTo>
                  <a:pt x="354721" y="76459"/>
                </a:lnTo>
                <a:lnTo>
                  <a:pt x="354615" y="75351"/>
                </a:lnTo>
                <a:lnTo>
                  <a:pt x="355155" y="77469"/>
                </a:lnTo>
                <a:close/>
              </a:path>
              <a:path w="695325" h="167639">
                <a:moveTo>
                  <a:pt x="335539" y="76363"/>
                </a:moveTo>
                <a:lnTo>
                  <a:pt x="335559" y="76200"/>
                </a:lnTo>
                <a:lnTo>
                  <a:pt x="335539" y="76363"/>
                </a:lnTo>
                <a:close/>
              </a:path>
              <a:path w="695325" h="167639">
                <a:moveTo>
                  <a:pt x="335826" y="78739"/>
                </a:moveTo>
                <a:lnTo>
                  <a:pt x="334543" y="78739"/>
                </a:lnTo>
                <a:lnTo>
                  <a:pt x="335203" y="77469"/>
                </a:lnTo>
                <a:lnTo>
                  <a:pt x="335406" y="77469"/>
                </a:lnTo>
                <a:lnTo>
                  <a:pt x="335528" y="76459"/>
                </a:lnTo>
                <a:lnTo>
                  <a:pt x="335610" y="76200"/>
                </a:lnTo>
                <a:lnTo>
                  <a:pt x="335826" y="78739"/>
                </a:lnTo>
                <a:close/>
              </a:path>
              <a:path w="695325" h="167639">
                <a:moveTo>
                  <a:pt x="345109" y="95433"/>
                </a:moveTo>
                <a:lnTo>
                  <a:pt x="343446" y="93980"/>
                </a:lnTo>
                <a:lnTo>
                  <a:pt x="340868" y="90169"/>
                </a:lnTo>
                <a:lnTo>
                  <a:pt x="338696" y="87630"/>
                </a:lnTo>
                <a:lnTo>
                  <a:pt x="337007" y="83819"/>
                </a:lnTo>
                <a:lnTo>
                  <a:pt x="335927" y="80010"/>
                </a:lnTo>
                <a:lnTo>
                  <a:pt x="335622" y="76200"/>
                </a:lnTo>
                <a:lnTo>
                  <a:pt x="354596" y="76200"/>
                </a:lnTo>
                <a:lnTo>
                  <a:pt x="354291" y="80010"/>
                </a:lnTo>
                <a:lnTo>
                  <a:pt x="353212" y="83819"/>
                </a:lnTo>
                <a:lnTo>
                  <a:pt x="351523" y="87630"/>
                </a:lnTo>
                <a:lnTo>
                  <a:pt x="349351" y="90169"/>
                </a:lnTo>
                <a:lnTo>
                  <a:pt x="346773" y="93980"/>
                </a:lnTo>
                <a:lnTo>
                  <a:pt x="345109" y="95433"/>
                </a:lnTo>
                <a:close/>
              </a:path>
              <a:path w="695325" h="167639">
                <a:moveTo>
                  <a:pt x="639546" y="146050"/>
                </a:moveTo>
                <a:lnTo>
                  <a:pt x="633996" y="143510"/>
                </a:lnTo>
                <a:lnTo>
                  <a:pt x="634326" y="143510"/>
                </a:lnTo>
                <a:lnTo>
                  <a:pt x="622401" y="140969"/>
                </a:lnTo>
                <a:lnTo>
                  <a:pt x="622795" y="140969"/>
                </a:lnTo>
                <a:lnTo>
                  <a:pt x="609879" y="138430"/>
                </a:lnTo>
                <a:lnTo>
                  <a:pt x="610222" y="138430"/>
                </a:lnTo>
                <a:lnTo>
                  <a:pt x="596379" y="135889"/>
                </a:lnTo>
                <a:lnTo>
                  <a:pt x="596696" y="135889"/>
                </a:lnTo>
                <a:lnTo>
                  <a:pt x="582028" y="134619"/>
                </a:lnTo>
                <a:lnTo>
                  <a:pt x="582320" y="134619"/>
                </a:lnTo>
                <a:lnTo>
                  <a:pt x="566902" y="133350"/>
                </a:lnTo>
                <a:lnTo>
                  <a:pt x="567181" y="133350"/>
                </a:lnTo>
                <a:lnTo>
                  <a:pt x="551103" y="132080"/>
                </a:lnTo>
                <a:lnTo>
                  <a:pt x="551370" y="132080"/>
                </a:lnTo>
                <a:lnTo>
                  <a:pt x="534708" y="130810"/>
                </a:lnTo>
                <a:lnTo>
                  <a:pt x="495503" y="130810"/>
                </a:lnTo>
                <a:lnTo>
                  <a:pt x="431533" y="125730"/>
                </a:lnTo>
                <a:lnTo>
                  <a:pt x="417360" y="123189"/>
                </a:lnTo>
                <a:lnTo>
                  <a:pt x="404075" y="120650"/>
                </a:lnTo>
                <a:lnTo>
                  <a:pt x="391807" y="116839"/>
                </a:lnTo>
                <a:lnTo>
                  <a:pt x="385965" y="115569"/>
                </a:lnTo>
                <a:lnTo>
                  <a:pt x="380441" y="114300"/>
                </a:lnTo>
                <a:lnTo>
                  <a:pt x="375183" y="111760"/>
                </a:lnTo>
                <a:lnTo>
                  <a:pt x="370204" y="110489"/>
                </a:lnTo>
                <a:lnTo>
                  <a:pt x="365493" y="107950"/>
                </a:lnTo>
                <a:lnTo>
                  <a:pt x="361086" y="105410"/>
                </a:lnTo>
                <a:lnTo>
                  <a:pt x="356958" y="104139"/>
                </a:lnTo>
                <a:lnTo>
                  <a:pt x="353123" y="101600"/>
                </a:lnTo>
                <a:lnTo>
                  <a:pt x="349592" y="99060"/>
                </a:lnTo>
                <a:lnTo>
                  <a:pt x="346354" y="96519"/>
                </a:lnTo>
                <a:lnTo>
                  <a:pt x="345109" y="95433"/>
                </a:lnTo>
                <a:lnTo>
                  <a:pt x="346773" y="93980"/>
                </a:lnTo>
                <a:lnTo>
                  <a:pt x="349351" y="90169"/>
                </a:lnTo>
                <a:lnTo>
                  <a:pt x="351523" y="87630"/>
                </a:lnTo>
                <a:lnTo>
                  <a:pt x="353212" y="83819"/>
                </a:lnTo>
                <a:lnTo>
                  <a:pt x="354291" y="80010"/>
                </a:lnTo>
                <a:lnTo>
                  <a:pt x="354596" y="76200"/>
                </a:lnTo>
                <a:lnTo>
                  <a:pt x="354691" y="76459"/>
                </a:lnTo>
                <a:lnTo>
                  <a:pt x="354812" y="77469"/>
                </a:lnTo>
                <a:lnTo>
                  <a:pt x="355003" y="77469"/>
                </a:lnTo>
                <a:lnTo>
                  <a:pt x="355676" y="78739"/>
                </a:lnTo>
                <a:lnTo>
                  <a:pt x="356488" y="80010"/>
                </a:lnTo>
                <a:lnTo>
                  <a:pt x="356723" y="80010"/>
                </a:lnTo>
                <a:lnTo>
                  <a:pt x="357657" y="81280"/>
                </a:lnTo>
                <a:lnTo>
                  <a:pt x="358114" y="81280"/>
                </a:lnTo>
                <a:lnTo>
                  <a:pt x="359244" y="82550"/>
                </a:lnTo>
                <a:lnTo>
                  <a:pt x="359943" y="82550"/>
                </a:lnTo>
                <a:lnTo>
                  <a:pt x="361264" y="83819"/>
                </a:lnTo>
                <a:lnTo>
                  <a:pt x="360705" y="83819"/>
                </a:lnTo>
                <a:lnTo>
                  <a:pt x="363715" y="85089"/>
                </a:lnTo>
                <a:lnTo>
                  <a:pt x="363207" y="85089"/>
                </a:lnTo>
                <a:lnTo>
                  <a:pt x="366572" y="87630"/>
                </a:lnTo>
                <a:lnTo>
                  <a:pt x="367982" y="87630"/>
                </a:lnTo>
                <a:lnTo>
                  <a:pt x="369836" y="88900"/>
                </a:lnTo>
                <a:lnTo>
                  <a:pt x="369443" y="88900"/>
                </a:lnTo>
                <a:lnTo>
                  <a:pt x="373481" y="90169"/>
                </a:lnTo>
                <a:lnTo>
                  <a:pt x="373125" y="90169"/>
                </a:lnTo>
                <a:lnTo>
                  <a:pt x="377494" y="92710"/>
                </a:lnTo>
                <a:lnTo>
                  <a:pt x="377177" y="92710"/>
                </a:lnTo>
                <a:lnTo>
                  <a:pt x="381850" y="93980"/>
                </a:lnTo>
                <a:lnTo>
                  <a:pt x="381571" y="93980"/>
                </a:lnTo>
                <a:lnTo>
                  <a:pt x="386549" y="95250"/>
                </a:lnTo>
                <a:lnTo>
                  <a:pt x="386283" y="95250"/>
                </a:lnTo>
                <a:lnTo>
                  <a:pt x="391566" y="97789"/>
                </a:lnTo>
                <a:lnTo>
                  <a:pt x="394100" y="97789"/>
                </a:lnTo>
                <a:lnTo>
                  <a:pt x="396875" y="99060"/>
                </a:lnTo>
                <a:lnTo>
                  <a:pt x="396544" y="99060"/>
                </a:lnTo>
                <a:lnTo>
                  <a:pt x="408470" y="101600"/>
                </a:lnTo>
                <a:lnTo>
                  <a:pt x="408076" y="101600"/>
                </a:lnTo>
                <a:lnTo>
                  <a:pt x="420992" y="104139"/>
                </a:lnTo>
                <a:lnTo>
                  <a:pt x="420649" y="104139"/>
                </a:lnTo>
                <a:lnTo>
                  <a:pt x="434492" y="106680"/>
                </a:lnTo>
                <a:lnTo>
                  <a:pt x="434174" y="106680"/>
                </a:lnTo>
                <a:lnTo>
                  <a:pt x="448843" y="107950"/>
                </a:lnTo>
                <a:lnTo>
                  <a:pt x="448551" y="107950"/>
                </a:lnTo>
                <a:lnTo>
                  <a:pt x="463969" y="109219"/>
                </a:lnTo>
                <a:lnTo>
                  <a:pt x="463689" y="109219"/>
                </a:lnTo>
                <a:lnTo>
                  <a:pt x="479767" y="110489"/>
                </a:lnTo>
                <a:lnTo>
                  <a:pt x="479501" y="110489"/>
                </a:lnTo>
                <a:lnTo>
                  <a:pt x="496163" y="111760"/>
                </a:lnTo>
                <a:lnTo>
                  <a:pt x="535368" y="111760"/>
                </a:lnTo>
                <a:lnTo>
                  <a:pt x="599338" y="116839"/>
                </a:lnTo>
                <a:lnTo>
                  <a:pt x="613511" y="119380"/>
                </a:lnTo>
                <a:lnTo>
                  <a:pt x="626795" y="121919"/>
                </a:lnTo>
                <a:lnTo>
                  <a:pt x="639063" y="125730"/>
                </a:lnTo>
                <a:lnTo>
                  <a:pt x="644905" y="127000"/>
                </a:lnTo>
                <a:lnTo>
                  <a:pt x="650430" y="128269"/>
                </a:lnTo>
                <a:lnTo>
                  <a:pt x="655688" y="130810"/>
                </a:lnTo>
                <a:lnTo>
                  <a:pt x="660666" y="132080"/>
                </a:lnTo>
                <a:lnTo>
                  <a:pt x="665365" y="134619"/>
                </a:lnTo>
                <a:lnTo>
                  <a:pt x="669785" y="137160"/>
                </a:lnTo>
                <a:lnTo>
                  <a:pt x="673912" y="138430"/>
                </a:lnTo>
                <a:lnTo>
                  <a:pt x="677748" y="140969"/>
                </a:lnTo>
                <a:lnTo>
                  <a:pt x="681278" y="143510"/>
                </a:lnTo>
                <a:lnTo>
                  <a:pt x="682898" y="144780"/>
                </a:lnTo>
                <a:lnTo>
                  <a:pt x="639305" y="144780"/>
                </a:lnTo>
                <a:lnTo>
                  <a:pt x="639546" y="146050"/>
                </a:lnTo>
                <a:close/>
              </a:path>
              <a:path w="695325" h="167639">
                <a:moveTo>
                  <a:pt x="354679" y="76363"/>
                </a:moveTo>
                <a:lnTo>
                  <a:pt x="354609" y="76200"/>
                </a:lnTo>
                <a:lnTo>
                  <a:pt x="354679" y="76363"/>
                </a:lnTo>
                <a:close/>
              </a:path>
              <a:path w="695325" h="167639">
                <a:moveTo>
                  <a:pt x="335406" y="77469"/>
                </a:moveTo>
                <a:lnTo>
                  <a:pt x="335501" y="76459"/>
                </a:lnTo>
                <a:lnTo>
                  <a:pt x="335406" y="77469"/>
                </a:lnTo>
                <a:close/>
              </a:path>
              <a:path w="695325" h="167639">
                <a:moveTo>
                  <a:pt x="354812" y="77469"/>
                </a:moveTo>
                <a:lnTo>
                  <a:pt x="354680" y="76369"/>
                </a:lnTo>
                <a:lnTo>
                  <a:pt x="354812" y="77469"/>
                </a:lnTo>
                <a:close/>
              </a:path>
              <a:path w="695325" h="167639">
                <a:moveTo>
                  <a:pt x="335406" y="77469"/>
                </a:moveTo>
                <a:lnTo>
                  <a:pt x="335076" y="77469"/>
                </a:lnTo>
                <a:lnTo>
                  <a:pt x="335501" y="76459"/>
                </a:lnTo>
                <a:lnTo>
                  <a:pt x="335406" y="77469"/>
                </a:lnTo>
                <a:close/>
              </a:path>
              <a:path w="695325" h="167639">
                <a:moveTo>
                  <a:pt x="355498" y="78316"/>
                </a:moveTo>
                <a:lnTo>
                  <a:pt x="355003" y="77469"/>
                </a:lnTo>
                <a:lnTo>
                  <a:pt x="354812" y="77469"/>
                </a:lnTo>
                <a:lnTo>
                  <a:pt x="354718" y="76459"/>
                </a:lnTo>
                <a:lnTo>
                  <a:pt x="355498" y="78316"/>
                </a:lnTo>
                <a:close/>
              </a:path>
              <a:path w="695325" h="167639">
                <a:moveTo>
                  <a:pt x="334743" y="78263"/>
                </a:moveTo>
                <a:lnTo>
                  <a:pt x="335076" y="77469"/>
                </a:lnTo>
                <a:lnTo>
                  <a:pt x="334743" y="78263"/>
                </a:lnTo>
                <a:close/>
              </a:path>
              <a:path w="695325" h="167639">
                <a:moveTo>
                  <a:pt x="334543" y="78739"/>
                </a:moveTo>
                <a:lnTo>
                  <a:pt x="334743" y="78263"/>
                </a:lnTo>
                <a:lnTo>
                  <a:pt x="335203" y="77469"/>
                </a:lnTo>
                <a:lnTo>
                  <a:pt x="334543" y="78739"/>
                </a:lnTo>
                <a:close/>
              </a:path>
              <a:path w="695325" h="167639">
                <a:moveTo>
                  <a:pt x="355676" y="78739"/>
                </a:moveTo>
                <a:lnTo>
                  <a:pt x="355003" y="77469"/>
                </a:lnTo>
                <a:lnTo>
                  <a:pt x="355498" y="78316"/>
                </a:lnTo>
                <a:lnTo>
                  <a:pt x="355676" y="78739"/>
                </a:lnTo>
                <a:close/>
              </a:path>
              <a:path w="695325" h="167639">
                <a:moveTo>
                  <a:pt x="335927" y="80010"/>
                </a:moveTo>
                <a:lnTo>
                  <a:pt x="333730" y="80010"/>
                </a:lnTo>
                <a:lnTo>
                  <a:pt x="334743" y="78263"/>
                </a:lnTo>
                <a:lnTo>
                  <a:pt x="334543" y="78739"/>
                </a:lnTo>
                <a:lnTo>
                  <a:pt x="335826" y="78739"/>
                </a:lnTo>
                <a:lnTo>
                  <a:pt x="335927" y="80010"/>
                </a:lnTo>
                <a:close/>
              </a:path>
              <a:path w="695325" h="167639">
                <a:moveTo>
                  <a:pt x="355746" y="78739"/>
                </a:moveTo>
                <a:lnTo>
                  <a:pt x="355498" y="78316"/>
                </a:lnTo>
                <a:lnTo>
                  <a:pt x="355746" y="78739"/>
                </a:lnTo>
                <a:close/>
              </a:path>
              <a:path w="695325" h="167639">
                <a:moveTo>
                  <a:pt x="336287" y="81280"/>
                </a:moveTo>
                <a:lnTo>
                  <a:pt x="332562" y="81280"/>
                </a:lnTo>
                <a:lnTo>
                  <a:pt x="334429" y="78739"/>
                </a:lnTo>
                <a:lnTo>
                  <a:pt x="333730" y="80010"/>
                </a:lnTo>
                <a:lnTo>
                  <a:pt x="335927" y="80010"/>
                </a:lnTo>
                <a:lnTo>
                  <a:pt x="336287" y="81280"/>
                </a:lnTo>
                <a:close/>
              </a:path>
              <a:path w="695325" h="167639">
                <a:moveTo>
                  <a:pt x="356723" y="80010"/>
                </a:moveTo>
                <a:lnTo>
                  <a:pt x="356488" y="80010"/>
                </a:lnTo>
                <a:lnTo>
                  <a:pt x="355790" y="78739"/>
                </a:lnTo>
                <a:lnTo>
                  <a:pt x="356723" y="80010"/>
                </a:lnTo>
                <a:close/>
              </a:path>
              <a:path w="695325" h="167639">
                <a:moveTo>
                  <a:pt x="336647" y="82550"/>
                </a:moveTo>
                <a:lnTo>
                  <a:pt x="330974" y="82550"/>
                </a:lnTo>
                <a:lnTo>
                  <a:pt x="333235" y="80010"/>
                </a:lnTo>
                <a:lnTo>
                  <a:pt x="332562" y="81280"/>
                </a:lnTo>
                <a:lnTo>
                  <a:pt x="336287" y="81280"/>
                </a:lnTo>
                <a:lnTo>
                  <a:pt x="336647" y="82550"/>
                </a:lnTo>
                <a:close/>
              </a:path>
              <a:path w="695325" h="167639">
                <a:moveTo>
                  <a:pt x="358114" y="81280"/>
                </a:moveTo>
                <a:lnTo>
                  <a:pt x="357657" y="81280"/>
                </a:lnTo>
                <a:lnTo>
                  <a:pt x="356984" y="80010"/>
                </a:lnTo>
                <a:lnTo>
                  <a:pt x="358114" y="81280"/>
                </a:lnTo>
                <a:close/>
              </a:path>
              <a:path w="695325" h="167639">
                <a:moveTo>
                  <a:pt x="338696" y="87630"/>
                </a:moveTo>
                <a:lnTo>
                  <a:pt x="323646" y="87630"/>
                </a:lnTo>
                <a:lnTo>
                  <a:pt x="326999" y="85089"/>
                </a:lnTo>
                <a:lnTo>
                  <a:pt x="326504" y="85089"/>
                </a:lnTo>
                <a:lnTo>
                  <a:pt x="329514" y="83819"/>
                </a:lnTo>
                <a:lnTo>
                  <a:pt x="328955" y="83819"/>
                </a:lnTo>
                <a:lnTo>
                  <a:pt x="331597" y="81280"/>
                </a:lnTo>
                <a:lnTo>
                  <a:pt x="330974" y="82550"/>
                </a:lnTo>
                <a:lnTo>
                  <a:pt x="336647" y="82550"/>
                </a:lnTo>
                <a:lnTo>
                  <a:pt x="337007" y="83819"/>
                </a:lnTo>
                <a:lnTo>
                  <a:pt x="338696" y="87630"/>
                </a:lnTo>
                <a:close/>
              </a:path>
              <a:path w="695325" h="167639">
                <a:moveTo>
                  <a:pt x="359943" y="82550"/>
                </a:moveTo>
                <a:lnTo>
                  <a:pt x="359244" y="82550"/>
                </a:lnTo>
                <a:lnTo>
                  <a:pt x="358622" y="81280"/>
                </a:lnTo>
                <a:lnTo>
                  <a:pt x="359943" y="82550"/>
                </a:lnTo>
                <a:close/>
              </a:path>
              <a:path w="695325" h="167639">
                <a:moveTo>
                  <a:pt x="342245" y="97789"/>
                </a:moveTo>
                <a:lnTo>
                  <a:pt x="298653" y="97789"/>
                </a:lnTo>
                <a:lnTo>
                  <a:pt x="303936" y="95250"/>
                </a:lnTo>
                <a:lnTo>
                  <a:pt x="303669" y="95250"/>
                </a:lnTo>
                <a:lnTo>
                  <a:pt x="308648" y="93980"/>
                </a:lnTo>
                <a:lnTo>
                  <a:pt x="308368" y="93980"/>
                </a:lnTo>
                <a:lnTo>
                  <a:pt x="313042" y="92710"/>
                </a:lnTo>
                <a:lnTo>
                  <a:pt x="312724" y="92710"/>
                </a:lnTo>
                <a:lnTo>
                  <a:pt x="317093" y="90169"/>
                </a:lnTo>
                <a:lnTo>
                  <a:pt x="316737" y="90169"/>
                </a:lnTo>
                <a:lnTo>
                  <a:pt x="320776" y="88900"/>
                </a:lnTo>
                <a:lnTo>
                  <a:pt x="320382" y="88900"/>
                </a:lnTo>
                <a:lnTo>
                  <a:pt x="324091" y="86360"/>
                </a:lnTo>
                <a:lnTo>
                  <a:pt x="323646" y="87630"/>
                </a:lnTo>
                <a:lnTo>
                  <a:pt x="338696" y="87630"/>
                </a:lnTo>
                <a:lnTo>
                  <a:pt x="340868" y="90169"/>
                </a:lnTo>
                <a:lnTo>
                  <a:pt x="343446" y="93980"/>
                </a:lnTo>
                <a:lnTo>
                  <a:pt x="345109" y="95433"/>
                </a:lnTo>
                <a:lnTo>
                  <a:pt x="343865" y="96519"/>
                </a:lnTo>
                <a:lnTo>
                  <a:pt x="342245" y="97789"/>
                </a:lnTo>
                <a:close/>
              </a:path>
              <a:path w="695325" h="167639">
                <a:moveTo>
                  <a:pt x="367982" y="87630"/>
                </a:moveTo>
                <a:lnTo>
                  <a:pt x="366572" y="87630"/>
                </a:lnTo>
                <a:lnTo>
                  <a:pt x="366128" y="86360"/>
                </a:lnTo>
                <a:lnTo>
                  <a:pt x="367982" y="87630"/>
                </a:lnTo>
                <a:close/>
              </a:path>
              <a:path w="695325" h="167639">
                <a:moveTo>
                  <a:pt x="18885" y="167634"/>
                </a:moveTo>
                <a:lnTo>
                  <a:pt x="0" y="166369"/>
                </a:lnTo>
                <a:lnTo>
                  <a:pt x="304" y="162560"/>
                </a:lnTo>
                <a:lnTo>
                  <a:pt x="1384" y="158750"/>
                </a:lnTo>
                <a:lnTo>
                  <a:pt x="3073" y="154939"/>
                </a:lnTo>
                <a:lnTo>
                  <a:pt x="5245" y="152400"/>
                </a:lnTo>
                <a:lnTo>
                  <a:pt x="7823" y="148589"/>
                </a:lnTo>
                <a:lnTo>
                  <a:pt x="25463" y="137160"/>
                </a:lnTo>
                <a:lnTo>
                  <a:pt x="29883" y="134619"/>
                </a:lnTo>
                <a:lnTo>
                  <a:pt x="34582" y="132080"/>
                </a:lnTo>
                <a:lnTo>
                  <a:pt x="39560" y="130810"/>
                </a:lnTo>
                <a:lnTo>
                  <a:pt x="44818" y="128269"/>
                </a:lnTo>
                <a:lnTo>
                  <a:pt x="50342" y="127000"/>
                </a:lnTo>
                <a:lnTo>
                  <a:pt x="56184" y="125730"/>
                </a:lnTo>
                <a:lnTo>
                  <a:pt x="68452" y="121919"/>
                </a:lnTo>
                <a:lnTo>
                  <a:pt x="81749" y="119380"/>
                </a:lnTo>
                <a:lnTo>
                  <a:pt x="95910" y="116839"/>
                </a:lnTo>
                <a:lnTo>
                  <a:pt x="159880" y="111760"/>
                </a:lnTo>
                <a:lnTo>
                  <a:pt x="194055" y="111760"/>
                </a:lnTo>
                <a:lnTo>
                  <a:pt x="210718" y="110489"/>
                </a:lnTo>
                <a:lnTo>
                  <a:pt x="210451" y="110489"/>
                </a:lnTo>
                <a:lnTo>
                  <a:pt x="226529" y="109219"/>
                </a:lnTo>
                <a:lnTo>
                  <a:pt x="226250" y="109219"/>
                </a:lnTo>
                <a:lnTo>
                  <a:pt x="241668" y="107950"/>
                </a:lnTo>
                <a:lnTo>
                  <a:pt x="241376" y="107950"/>
                </a:lnTo>
                <a:lnTo>
                  <a:pt x="256044" y="106680"/>
                </a:lnTo>
                <a:lnTo>
                  <a:pt x="255727" y="106680"/>
                </a:lnTo>
                <a:lnTo>
                  <a:pt x="269570" y="104139"/>
                </a:lnTo>
                <a:lnTo>
                  <a:pt x="269227" y="104139"/>
                </a:lnTo>
                <a:lnTo>
                  <a:pt x="282143" y="101600"/>
                </a:lnTo>
                <a:lnTo>
                  <a:pt x="281749" y="101600"/>
                </a:lnTo>
                <a:lnTo>
                  <a:pt x="293674" y="99060"/>
                </a:lnTo>
                <a:lnTo>
                  <a:pt x="293344" y="99060"/>
                </a:lnTo>
                <a:lnTo>
                  <a:pt x="298894" y="96519"/>
                </a:lnTo>
                <a:lnTo>
                  <a:pt x="298653" y="97789"/>
                </a:lnTo>
                <a:lnTo>
                  <a:pt x="342245" y="97789"/>
                </a:lnTo>
                <a:lnTo>
                  <a:pt x="340626" y="99060"/>
                </a:lnTo>
                <a:lnTo>
                  <a:pt x="337096" y="101600"/>
                </a:lnTo>
                <a:lnTo>
                  <a:pt x="333260" y="104139"/>
                </a:lnTo>
                <a:lnTo>
                  <a:pt x="329133" y="105410"/>
                </a:lnTo>
                <a:lnTo>
                  <a:pt x="324713" y="107950"/>
                </a:lnTo>
                <a:lnTo>
                  <a:pt x="320014" y="110489"/>
                </a:lnTo>
                <a:lnTo>
                  <a:pt x="315036" y="111760"/>
                </a:lnTo>
                <a:lnTo>
                  <a:pt x="309778" y="114300"/>
                </a:lnTo>
                <a:lnTo>
                  <a:pt x="304253" y="115569"/>
                </a:lnTo>
                <a:lnTo>
                  <a:pt x="298411" y="116839"/>
                </a:lnTo>
                <a:lnTo>
                  <a:pt x="286143" y="120650"/>
                </a:lnTo>
                <a:lnTo>
                  <a:pt x="272846" y="123189"/>
                </a:lnTo>
                <a:lnTo>
                  <a:pt x="258686" y="125730"/>
                </a:lnTo>
                <a:lnTo>
                  <a:pt x="194716" y="130810"/>
                </a:lnTo>
                <a:lnTo>
                  <a:pt x="160540" y="130810"/>
                </a:lnTo>
                <a:lnTo>
                  <a:pt x="143878" y="132080"/>
                </a:lnTo>
                <a:lnTo>
                  <a:pt x="144145" y="132080"/>
                </a:lnTo>
                <a:lnTo>
                  <a:pt x="128066" y="133350"/>
                </a:lnTo>
                <a:lnTo>
                  <a:pt x="128346" y="133350"/>
                </a:lnTo>
                <a:lnTo>
                  <a:pt x="112928" y="134619"/>
                </a:lnTo>
                <a:lnTo>
                  <a:pt x="113220" y="134619"/>
                </a:lnTo>
                <a:lnTo>
                  <a:pt x="98551" y="135889"/>
                </a:lnTo>
                <a:lnTo>
                  <a:pt x="98869" y="135889"/>
                </a:lnTo>
                <a:lnTo>
                  <a:pt x="85026" y="138430"/>
                </a:lnTo>
                <a:lnTo>
                  <a:pt x="85369" y="138430"/>
                </a:lnTo>
                <a:lnTo>
                  <a:pt x="72453" y="140969"/>
                </a:lnTo>
                <a:lnTo>
                  <a:pt x="72847" y="140969"/>
                </a:lnTo>
                <a:lnTo>
                  <a:pt x="60921" y="143510"/>
                </a:lnTo>
                <a:lnTo>
                  <a:pt x="61252" y="143510"/>
                </a:lnTo>
                <a:lnTo>
                  <a:pt x="58477" y="144780"/>
                </a:lnTo>
                <a:lnTo>
                  <a:pt x="55943" y="144780"/>
                </a:lnTo>
                <a:lnTo>
                  <a:pt x="50660" y="147319"/>
                </a:lnTo>
                <a:lnTo>
                  <a:pt x="50926" y="147319"/>
                </a:lnTo>
                <a:lnTo>
                  <a:pt x="45948" y="148589"/>
                </a:lnTo>
                <a:lnTo>
                  <a:pt x="46227" y="148589"/>
                </a:lnTo>
                <a:lnTo>
                  <a:pt x="41554" y="149860"/>
                </a:lnTo>
                <a:lnTo>
                  <a:pt x="41871" y="149860"/>
                </a:lnTo>
                <a:lnTo>
                  <a:pt x="37503" y="152400"/>
                </a:lnTo>
                <a:lnTo>
                  <a:pt x="37858" y="152400"/>
                </a:lnTo>
                <a:lnTo>
                  <a:pt x="33820" y="153669"/>
                </a:lnTo>
                <a:lnTo>
                  <a:pt x="34213" y="153669"/>
                </a:lnTo>
                <a:lnTo>
                  <a:pt x="32359" y="154939"/>
                </a:lnTo>
                <a:lnTo>
                  <a:pt x="30949" y="154939"/>
                </a:lnTo>
                <a:lnTo>
                  <a:pt x="27597" y="157480"/>
                </a:lnTo>
                <a:lnTo>
                  <a:pt x="28092" y="157480"/>
                </a:lnTo>
                <a:lnTo>
                  <a:pt x="25082" y="158750"/>
                </a:lnTo>
                <a:lnTo>
                  <a:pt x="25641" y="158750"/>
                </a:lnTo>
                <a:lnTo>
                  <a:pt x="24320" y="160019"/>
                </a:lnTo>
                <a:lnTo>
                  <a:pt x="23622" y="160019"/>
                </a:lnTo>
                <a:lnTo>
                  <a:pt x="22491" y="161289"/>
                </a:lnTo>
                <a:lnTo>
                  <a:pt x="22034" y="161289"/>
                </a:lnTo>
                <a:lnTo>
                  <a:pt x="21101" y="162560"/>
                </a:lnTo>
                <a:lnTo>
                  <a:pt x="20866" y="162560"/>
                </a:lnTo>
                <a:lnTo>
                  <a:pt x="20129" y="163830"/>
                </a:lnTo>
                <a:lnTo>
                  <a:pt x="19392" y="165100"/>
                </a:lnTo>
                <a:lnTo>
                  <a:pt x="19189" y="165100"/>
                </a:lnTo>
                <a:lnTo>
                  <a:pt x="18885" y="167634"/>
                </a:lnTo>
                <a:close/>
              </a:path>
              <a:path w="695325" h="167639">
                <a:moveTo>
                  <a:pt x="394100" y="97789"/>
                </a:moveTo>
                <a:lnTo>
                  <a:pt x="391566" y="97789"/>
                </a:lnTo>
                <a:lnTo>
                  <a:pt x="391325" y="96519"/>
                </a:lnTo>
                <a:lnTo>
                  <a:pt x="394100" y="97789"/>
                </a:lnTo>
                <a:close/>
              </a:path>
              <a:path w="695325" h="167639">
                <a:moveTo>
                  <a:pt x="55702" y="146050"/>
                </a:moveTo>
                <a:lnTo>
                  <a:pt x="55943" y="144780"/>
                </a:lnTo>
                <a:lnTo>
                  <a:pt x="58477" y="144780"/>
                </a:lnTo>
                <a:lnTo>
                  <a:pt x="55702" y="146050"/>
                </a:lnTo>
                <a:close/>
              </a:path>
              <a:path w="695325" h="167639">
                <a:moveTo>
                  <a:pt x="664743" y="156210"/>
                </a:moveTo>
                <a:lnTo>
                  <a:pt x="661034" y="153669"/>
                </a:lnTo>
                <a:lnTo>
                  <a:pt x="661428" y="153669"/>
                </a:lnTo>
                <a:lnTo>
                  <a:pt x="657390" y="152400"/>
                </a:lnTo>
                <a:lnTo>
                  <a:pt x="657745" y="152400"/>
                </a:lnTo>
                <a:lnTo>
                  <a:pt x="653376" y="149860"/>
                </a:lnTo>
                <a:lnTo>
                  <a:pt x="653694" y="149860"/>
                </a:lnTo>
                <a:lnTo>
                  <a:pt x="649020" y="148589"/>
                </a:lnTo>
                <a:lnTo>
                  <a:pt x="649300" y="148589"/>
                </a:lnTo>
                <a:lnTo>
                  <a:pt x="644321" y="147319"/>
                </a:lnTo>
                <a:lnTo>
                  <a:pt x="644588" y="147319"/>
                </a:lnTo>
                <a:lnTo>
                  <a:pt x="639305" y="144780"/>
                </a:lnTo>
                <a:lnTo>
                  <a:pt x="682898" y="144780"/>
                </a:lnTo>
                <a:lnTo>
                  <a:pt x="684517" y="146050"/>
                </a:lnTo>
                <a:lnTo>
                  <a:pt x="687425" y="148589"/>
                </a:lnTo>
                <a:lnTo>
                  <a:pt x="690003" y="152400"/>
                </a:lnTo>
                <a:lnTo>
                  <a:pt x="692175" y="154939"/>
                </a:lnTo>
                <a:lnTo>
                  <a:pt x="664298" y="154939"/>
                </a:lnTo>
                <a:lnTo>
                  <a:pt x="664743" y="156210"/>
                </a:lnTo>
                <a:close/>
              </a:path>
              <a:path w="695325" h="167639">
                <a:moveTo>
                  <a:pt x="30505" y="156210"/>
                </a:moveTo>
                <a:lnTo>
                  <a:pt x="30949" y="154939"/>
                </a:lnTo>
                <a:lnTo>
                  <a:pt x="32359" y="154939"/>
                </a:lnTo>
                <a:lnTo>
                  <a:pt x="30505" y="156210"/>
                </a:lnTo>
                <a:close/>
              </a:path>
              <a:path w="695325" h="167639">
                <a:moveTo>
                  <a:pt x="672249" y="161289"/>
                </a:moveTo>
                <a:lnTo>
                  <a:pt x="669607" y="158750"/>
                </a:lnTo>
                <a:lnTo>
                  <a:pt x="670166" y="158750"/>
                </a:lnTo>
                <a:lnTo>
                  <a:pt x="667156" y="157480"/>
                </a:lnTo>
                <a:lnTo>
                  <a:pt x="667664" y="157480"/>
                </a:lnTo>
                <a:lnTo>
                  <a:pt x="664298" y="154939"/>
                </a:lnTo>
                <a:lnTo>
                  <a:pt x="692175" y="154939"/>
                </a:lnTo>
                <a:lnTo>
                  <a:pt x="693864" y="158750"/>
                </a:lnTo>
                <a:lnTo>
                  <a:pt x="694224" y="160019"/>
                </a:lnTo>
                <a:lnTo>
                  <a:pt x="671626" y="160019"/>
                </a:lnTo>
                <a:lnTo>
                  <a:pt x="672249" y="161289"/>
                </a:lnTo>
                <a:close/>
              </a:path>
              <a:path w="695325" h="167639">
                <a:moveTo>
                  <a:pt x="22999" y="161289"/>
                </a:moveTo>
                <a:lnTo>
                  <a:pt x="23622" y="160019"/>
                </a:lnTo>
                <a:lnTo>
                  <a:pt x="24320" y="160019"/>
                </a:lnTo>
                <a:lnTo>
                  <a:pt x="22999" y="161289"/>
                </a:lnTo>
                <a:close/>
              </a:path>
              <a:path w="695325" h="167639">
                <a:moveTo>
                  <a:pt x="673887" y="162560"/>
                </a:moveTo>
                <a:lnTo>
                  <a:pt x="671626" y="160019"/>
                </a:lnTo>
                <a:lnTo>
                  <a:pt x="694224" y="160019"/>
                </a:lnTo>
                <a:lnTo>
                  <a:pt x="694584" y="161289"/>
                </a:lnTo>
                <a:lnTo>
                  <a:pt x="673214" y="161289"/>
                </a:lnTo>
                <a:lnTo>
                  <a:pt x="673887" y="162560"/>
                </a:lnTo>
                <a:close/>
              </a:path>
              <a:path w="695325" h="167639">
                <a:moveTo>
                  <a:pt x="21361" y="162560"/>
                </a:moveTo>
                <a:lnTo>
                  <a:pt x="22034" y="161289"/>
                </a:lnTo>
                <a:lnTo>
                  <a:pt x="22491" y="161289"/>
                </a:lnTo>
                <a:lnTo>
                  <a:pt x="21361" y="162560"/>
                </a:lnTo>
                <a:close/>
              </a:path>
              <a:path w="695325" h="167639">
                <a:moveTo>
                  <a:pt x="675081" y="163830"/>
                </a:moveTo>
                <a:lnTo>
                  <a:pt x="673214" y="161289"/>
                </a:lnTo>
                <a:lnTo>
                  <a:pt x="694584" y="161289"/>
                </a:lnTo>
                <a:lnTo>
                  <a:pt x="694944" y="162560"/>
                </a:lnTo>
                <a:lnTo>
                  <a:pt x="674382" y="162560"/>
                </a:lnTo>
                <a:lnTo>
                  <a:pt x="675081" y="163830"/>
                </a:lnTo>
                <a:close/>
              </a:path>
              <a:path w="695325" h="167639">
                <a:moveTo>
                  <a:pt x="20167" y="163830"/>
                </a:moveTo>
                <a:lnTo>
                  <a:pt x="20866" y="162560"/>
                </a:lnTo>
                <a:lnTo>
                  <a:pt x="21101" y="162560"/>
                </a:lnTo>
                <a:lnTo>
                  <a:pt x="20167" y="163830"/>
                </a:lnTo>
                <a:close/>
              </a:path>
              <a:path w="695325" h="167639">
                <a:moveTo>
                  <a:pt x="695248" y="166369"/>
                </a:moveTo>
                <a:lnTo>
                  <a:pt x="676262" y="166369"/>
                </a:lnTo>
                <a:lnTo>
                  <a:pt x="676178" y="166093"/>
                </a:lnTo>
                <a:lnTo>
                  <a:pt x="676059" y="165100"/>
                </a:lnTo>
                <a:lnTo>
                  <a:pt x="675855" y="165100"/>
                </a:lnTo>
                <a:lnTo>
                  <a:pt x="675195" y="163830"/>
                </a:lnTo>
                <a:lnTo>
                  <a:pt x="674382" y="162560"/>
                </a:lnTo>
                <a:lnTo>
                  <a:pt x="694944" y="162560"/>
                </a:lnTo>
                <a:lnTo>
                  <a:pt x="695248" y="166369"/>
                </a:lnTo>
                <a:close/>
              </a:path>
              <a:path w="695325" h="167639">
                <a:moveTo>
                  <a:pt x="19392" y="165100"/>
                </a:moveTo>
                <a:lnTo>
                  <a:pt x="20053" y="163830"/>
                </a:lnTo>
                <a:lnTo>
                  <a:pt x="19853" y="164306"/>
                </a:lnTo>
                <a:lnTo>
                  <a:pt x="19392" y="165100"/>
                </a:lnTo>
                <a:close/>
              </a:path>
              <a:path w="695325" h="167639">
                <a:moveTo>
                  <a:pt x="19853" y="164306"/>
                </a:moveTo>
                <a:lnTo>
                  <a:pt x="20053" y="163830"/>
                </a:lnTo>
                <a:lnTo>
                  <a:pt x="19853" y="164306"/>
                </a:lnTo>
                <a:close/>
              </a:path>
              <a:path w="695325" h="167639">
                <a:moveTo>
                  <a:pt x="675395" y="164306"/>
                </a:moveTo>
                <a:lnTo>
                  <a:pt x="675119" y="163830"/>
                </a:lnTo>
                <a:lnTo>
                  <a:pt x="675395" y="164306"/>
                </a:lnTo>
                <a:close/>
              </a:path>
              <a:path w="695325" h="167639">
                <a:moveTo>
                  <a:pt x="675855" y="165100"/>
                </a:moveTo>
                <a:lnTo>
                  <a:pt x="675395" y="164306"/>
                </a:lnTo>
                <a:lnTo>
                  <a:pt x="675195" y="163830"/>
                </a:lnTo>
                <a:lnTo>
                  <a:pt x="675855" y="165100"/>
                </a:lnTo>
                <a:close/>
              </a:path>
              <a:path w="695325" h="167639">
                <a:moveTo>
                  <a:pt x="19105" y="166085"/>
                </a:moveTo>
                <a:lnTo>
                  <a:pt x="19189" y="165100"/>
                </a:lnTo>
                <a:lnTo>
                  <a:pt x="19392" y="165100"/>
                </a:lnTo>
                <a:lnTo>
                  <a:pt x="19853" y="164306"/>
                </a:lnTo>
                <a:lnTo>
                  <a:pt x="19105" y="166085"/>
                </a:lnTo>
                <a:close/>
              </a:path>
              <a:path w="695325" h="167639">
                <a:moveTo>
                  <a:pt x="676142" y="166085"/>
                </a:moveTo>
                <a:lnTo>
                  <a:pt x="675395" y="164306"/>
                </a:lnTo>
                <a:lnTo>
                  <a:pt x="675855" y="165100"/>
                </a:lnTo>
                <a:lnTo>
                  <a:pt x="676059" y="165100"/>
                </a:lnTo>
                <a:lnTo>
                  <a:pt x="676142" y="166085"/>
                </a:lnTo>
                <a:close/>
              </a:path>
              <a:path w="695325" h="167639">
                <a:moveTo>
                  <a:pt x="19057" y="166200"/>
                </a:moveTo>
                <a:lnTo>
                  <a:pt x="19189" y="165100"/>
                </a:lnTo>
                <a:lnTo>
                  <a:pt x="19102" y="166093"/>
                </a:lnTo>
                <a:close/>
              </a:path>
              <a:path w="695325" h="167639">
                <a:moveTo>
                  <a:pt x="19018" y="167117"/>
                </a:moveTo>
                <a:lnTo>
                  <a:pt x="19108" y="166085"/>
                </a:lnTo>
                <a:lnTo>
                  <a:pt x="19532" y="165100"/>
                </a:lnTo>
                <a:lnTo>
                  <a:pt x="19018" y="167117"/>
                </a:lnTo>
                <a:close/>
              </a:path>
              <a:path w="695325" h="167639">
                <a:moveTo>
                  <a:pt x="676230" y="167117"/>
                </a:moveTo>
                <a:lnTo>
                  <a:pt x="675716" y="165100"/>
                </a:lnTo>
                <a:lnTo>
                  <a:pt x="676140" y="166085"/>
                </a:lnTo>
                <a:lnTo>
                  <a:pt x="676230" y="167117"/>
                </a:lnTo>
                <a:close/>
              </a:path>
              <a:path w="695325" h="167639">
                <a:moveTo>
                  <a:pt x="676191" y="166200"/>
                </a:moveTo>
                <a:lnTo>
                  <a:pt x="676059" y="165100"/>
                </a:lnTo>
                <a:lnTo>
                  <a:pt x="676191" y="166200"/>
                </a:lnTo>
                <a:close/>
              </a:path>
              <a:path w="695325" h="167639">
                <a:moveTo>
                  <a:pt x="18886" y="167634"/>
                </a:moveTo>
                <a:lnTo>
                  <a:pt x="19037" y="166369"/>
                </a:lnTo>
                <a:lnTo>
                  <a:pt x="19105" y="166093"/>
                </a:lnTo>
                <a:lnTo>
                  <a:pt x="19018" y="167117"/>
                </a:lnTo>
                <a:lnTo>
                  <a:pt x="18886" y="167634"/>
                </a:lnTo>
                <a:close/>
              </a:path>
              <a:path w="695325" h="167639">
                <a:moveTo>
                  <a:pt x="676362" y="167634"/>
                </a:moveTo>
                <a:lnTo>
                  <a:pt x="676230" y="167117"/>
                </a:lnTo>
                <a:lnTo>
                  <a:pt x="676143" y="166093"/>
                </a:lnTo>
                <a:lnTo>
                  <a:pt x="676211" y="166369"/>
                </a:lnTo>
                <a:lnTo>
                  <a:pt x="676362" y="167634"/>
                </a:lnTo>
                <a:close/>
              </a:path>
              <a:path w="695325" h="167639">
                <a:moveTo>
                  <a:pt x="19037" y="166369"/>
                </a:moveTo>
                <a:lnTo>
                  <a:pt x="19056" y="166206"/>
                </a:lnTo>
                <a:lnTo>
                  <a:pt x="19037" y="166369"/>
                </a:lnTo>
                <a:close/>
              </a:path>
              <a:path w="695325" h="167639">
                <a:moveTo>
                  <a:pt x="676363" y="167634"/>
                </a:moveTo>
                <a:lnTo>
                  <a:pt x="676191" y="166206"/>
                </a:lnTo>
                <a:lnTo>
                  <a:pt x="676262" y="166369"/>
                </a:lnTo>
                <a:lnTo>
                  <a:pt x="695248" y="166369"/>
                </a:lnTo>
                <a:lnTo>
                  <a:pt x="676363" y="167634"/>
                </a:lnTo>
                <a:close/>
              </a:path>
              <a:path w="695325" h="167639">
                <a:moveTo>
                  <a:pt x="18973" y="167639"/>
                </a:moveTo>
                <a:lnTo>
                  <a:pt x="19018" y="167117"/>
                </a:lnTo>
                <a:lnTo>
                  <a:pt x="18973" y="167639"/>
                </a:lnTo>
                <a:close/>
              </a:path>
              <a:path w="695325" h="167639">
                <a:moveTo>
                  <a:pt x="676275" y="167639"/>
                </a:moveTo>
                <a:lnTo>
                  <a:pt x="676230" y="167117"/>
                </a:lnTo>
                <a:lnTo>
                  <a:pt x="676362" y="16763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569003" y="2789580"/>
            <a:ext cx="320844" cy="16763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116991" y="2771459"/>
            <a:ext cx="624403" cy="168180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62280" y="902335"/>
            <a:ext cx="2679065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latin typeface="Microsoft YaHei"/>
                <a:cs typeface="Microsoft YaHei"/>
              </a:rPr>
              <a:t>类型一：提交构建流水</a:t>
            </a:r>
            <a:r>
              <a:rPr dirty="0" sz="1900" spc="-5">
                <a:latin typeface="Microsoft YaHei"/>
                <a:cs typeface="Microsoft YaHei"/>
              </a:rPr>
              <a:t>线</a:t>
            </a:r>
            <a:endParaRPr sz="19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8697" y="120827"/>
            <a:ext cx="1549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</a:rPr>
              <a:t>流水线类型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1946884" y="1271676"/>
            <a:ext cx="6306185" cy="861060"/>
            <a:chOff x="1946884" y="1271676"/>
            <a:chExt cx="6306185" cy="861060"/>
          </a:xfrm>
        </p:grpSpPr>
        <p:sp>
          <p:nvSpPr>
            <p:cNvPr id="4" name="object 4"/>
            <p:cNvSpPr/>
            <p:nvPr/>
          </p:nvSpPr>
          <p:spPr>
            <a:xfrm>
              <a:off x="2113280" y="1683385"/>
              <a:ext cx="6091555" cy="19685"/>
            </a:xfrm>
            <a:custGeom>
              <a:avLst/>
              <a:gdLst/>
              <a:ahLst/>
              <a:cxnLst/>
              <a:rect l="l" t="t" r="r" b="b"/>
              <a:pathLst>
                <a:path w="6091555" h="19685">
                  <a:moveTo>
                    <a:pt x="6362" y="19684"/>
                  </a:moveTo>
                  <a:lnTo>
                    <a:pt x="0" y="13347"/>
                  </a:lnTo>
                  <a:lnTo>
                    <a:pt x="304" y="11379"/>
                  </a:lnTo>
                  <a:lnTo>
                    <a:pt x="6085192" y="0"/>
                  </a:lnTo>
                  <a:lnTo>
                    <a:pt x="6087160" y="304"/>
                  </a:lnTo>
                  <a:lnTo>
                    <a:pt x="6088926" y="1206"/>
                  </a:lnTo>
                  <a:lnTo>
                    <a:pt x="6090335" y="2616"/>
                  </a:lnTo>
                  <a:lnTo>
                    <a:pt x="6091237" y="4381"/>
                  </a:lnTo>
                  <a:lnTo>
                    <a:pt x="6091555" y="6337"/>
                  </a:lnTo>
                  <a:lnTo>
                    <a:pt x="6091250" y="8305"/>
                  </a:lnTo>
                  <a:lnTo>
                    <a:pt x="6362" y="19684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262884" y="1656714"/>
              <a:ext cx="4989830" cy="60960"/>
            </a:xfrm>
            <a:custGeom>
              <a:avLst/>
              <a:gdLst/>
              <a:ahLst/>
              <a:cxnLst/>
              <a:rect l="l" t="t" r="r" b="b"/>
              <a:pathLst>
                <a:path w="4989830" h="60960">
                  <a:moveTo>
                    <a:pt x="54356" y="33972"/>
                  </a:moveTo>
                  <a:lnTo>
                    <a:pt x="52235" y="23469"/>
                  </a:lnTo>
                  <a:lnTo>
                    <a:pt x="46443" y="14897"/>
                  </a:lnTo>
                  <a:lnTo>
                    <a:pt x="37871" y="9105"/>
                  </a:lnTo>
                  <a:lnTo>
                    <a:pt x="27368" y="6985"/>
                  </a:lnTo>
                  <a:lnTo>
                    <a:pt x="16852" y="9105"/>
                  </a:lnTo>
                  <a:lnTo>
                    <a:pt x="8229" y="14820"/>
                  </a:lnTo>
                  <a:lnTo>
                    <a:pt x="2336" y="23228"/>
                  </a:lnTo>
                  <a:lnTo>
                    <a:pt x="0" y="33401"/>
                  </a:lnTo>
                  <a:lnTo>
                    <a:pt x="2336" y="44246"/>
                  </a:lnTo>
                  <a:lnTo>
                    <a:pt x="8229" y="52997"/>
                  </a:lnTo>
                  <a:lnTo>
                    <a:pt x="16852" y="58839"/>
                  </a:lnTo>
                  <a:lnTo>
                    <a:pt x="27368" y="60960"/>
                  </a:lnTo>
                  <a:lnTo>
                    <a:pt x="37871" y="58851"/>
                  </a:lnTo>
                  <a:lnTo>
                    <a:pt x="46443" y="53060"/>
                  </a:lnTo>
                  <a:lnTo>
                    <a:pt x="52235" y="44488"/>
                  </a:lnTo>
                  <a:lnTo>
                    <a:pt x="54356" y="33972"/>
                  </a:lnTo>
                  <a:close/>
                </a:path>
                <a:path w="4989830" h="60960">
                  <a:moveTo>
                    <a:pt x="770001" y="33972"/>
                  </a:moveTo>
                  <a:lnTo>
                    <a:pt x="767880" y="23469"/>
                  </a:lnTo>
                  <a:lnTo>
                    <a:pt x="762088" y="14897"/>
                  </a:lnTo>
                  <a:lnTo>
                    <a:pt x="753516" y="9105"/>
                  </a:lnTo>
                  <a:lnTo>
                    <a:pt x="743013" y="6985"/>
                  </a:lnTo>
                  <a:lnTo>
                    <a:pt x="732497" y="9105"/>
                  </a:lnTo>
                  <a:lnTo>
                    <a:pt x="723950" y="14820"/>
                  </a:lnTo>
                  <a:lnTo>
                    <a:pt x="718248" y="23228"/>
                  </a:lnTo>
                  <a:lnTo>
                    <a:pt x="716280" y="33401"/>
                  </a:lnTo>
                  <a:lnTo>
                    <a:pt x="718248" y="44246"/>
                  </a:lnTo>
                  <a:lnTo>
                    <a:pt x="723950" y="52997"/>
                  </a:lnTo>
                  <a:lnTo>
                    <a:pt x="732510" y="58839"/>
                  </a:lnTo>
                  <a:lnTo>
                    <a:pt x="743013" y="60960"/>
                  </a:lnTo>
                  <a:lnTo>
                    <a:pt x="753516" y="58851"/>
                  </a:lnTo>
                  <a:lnTo>
                    <a:pt x="762088" y="53060"/>
                  </a:lnTo>
                  <a:lnTo>
                    <a:pt x="767880" y="44488"/>
                  </a:lnTo>
                  <a:lnTo>
                    <a:pt x="770001" y="33972"/>
                  </a:lnTo>
                  <a:close/>
                </a:path>
                <a:path w="4989830" h="60960">
                  <a:moveTo>
                    <a:pt x="1492631" y="32067"/>
                  </a:moveTo>
                  <a:lnTo>
                    <a:pt x="1490510" y="21564"/>
                  </a:lnTo>
                  <a:lnTo>
                    <a:pt x="1484718" y="12992"/>
                  </a:lnTo>
                  <a:lnTo>
                    <a:pt x="1476146" y="7200"/>
                  </a:lnTo>
                  <a:lnTo>
                    <a:pt x="1465643" y="5080"/>
                  </a:lnTo>
                  <a:lnTo>
                    <a:pt x="1455127" y="7200"/>
                  </a:lnTo>
                  <a:lnTo>
                    <a:pt x="1446555" y="12966"/>
                  </a:lnTo>
                  <a:lnTo>
                    <a:pt x="1440764" y="21488"/>
                  </a:lnTo>
                  <a:lnTo>
                    <a:pt x="1438656" y="31877"/>
                  </a:lnTo>
                  <a:lnTo>
                    <a:pt x="1440764" y="42494"/>
                  </a:lnTo>
                  <a:lnTo>
                    <a:pt x="1446555" y="51130"/>
                  </a:lnTo>
                  <a:lnTo>
                    <a:pt x="1455127" y="56934"/>
                  </a:lnTo>
                  <a:lnTo>
                    <a:pt x="1465643" y="59055"/>
                  </a:lnTo>
                  <a:lnTo>
                    <a:pt x="1476146" y="56946"/>
                  </a:lnTo>
                  <a:lnTo>
                    <a:pt x="1484718" y="51155"/>
                  </a:lnTo>
                  <a:lnTo>
                    <a:pt x="1490510" y="42583"/>
                  </a:lnTo>
                  <a:lnTo>
                    <a:pt x="1492631" y="32067"/>
                  </a:lnTo>
                  <a:close/>
                </a:path>
                <a:path w="4989830" h="60960">
                  <a:moveTo>
                    <a:pt x="2428621" y="26987"/>
                  </a:moveTo>
                  <a:lnTo>
                    <a:pt x="2426500" y="16484"/>
                  </a:lnTo>
                  <a:lnTo>
                    <a:pt x="2420709" y="7912"/>
                  </a:lnTo>
                  <a:lnTo>
                    <a:pt x="2412136" y="2120"/>
                  </a:lnTo>
                  <a:lnTo>
                    <a:pt x="2401633" y="0"/>
                  </a:lnTo>
                  <a:lnTo>
                    <a:pt x="2391118" y="2133"/>
                  </a:lnTo>
                  <a:lnTo>
                    <a:pt x="2382507" y="7950"/>
                  </a:lnTo>
                  <a:lnTo>
                    <a:pt x="2376652" y="16624"/>
                  </a:lnTo>
                  <a:lnTo>
                    <a:pt x="2374392" y="27305"/>
                  </a:lnTo>
                  <a:lnTo>
                    <a:pt x="2376652" y="37630"/>
                  </a:lnTo>
                  <a:lnTo>
                    <a:pt x="2382507" y="46113"/>
                  </a:lnTo>
                  <a:lnTo>
                    <a:pt x="2391118" y="51866"/>
                  </a:lnTo>
                  <a:lnTo>
                    <a:pt x="2401633" y="53975"/>
                  </a:lnTo>
                  <a:lnTo>
                    <a:pt x="2412136" y="51866"/>
                  </a:lnTo>
                  <a:lnTo>
                    <a:pt x="2420709" y="46075"/>
                  </a:lnTo>
                  <a:lnTo>
                    <a:pt x="2426500" y="37503"/>
                  </a:lnTo>
                  <a:lnTo>
                    <a:pt x="2428621" y="26987"/>
                  </a:lnTo>
                  <a:close/>
                </a:path>
                <a:path w="4989830" h="60960">
                  <a:moveTo>
                    <a:pt x="3322688" y="26987"/>
                  </a:moveTo>
                  <a:lnTo>
                    <a:pt x="3320580" y="16484"/>
                  </a:lnTo>
                  <a:lnTo>
                    <a:pt x="3314789" y="7912"/>
                  </a:lnTo>
                  <a:lnTo>
                    <a:pt x="3306216" y="2120"/>
                  </a:lnTo>
                  <a:lnTo>
                    <a:pt x="3295700" y="0"/>
                  </a:lnTo>
                  <a:lnTo>
                    <a:pt x="3285198" y="2133"/>
                  </a:lnTo>
                  <a:lnTo>
                    <a:pt x="3276650" y="7950"/>
                  </a:lnTo>
                  <a:lnTo>
                    <a:pt x="3270948" y="16624"/>
                  </a:lnTo>
                  <a:lnTo>
                    <a:pt x="3268980" y="27305"/>
                  </a:lnTo>
                  <a:lnTo>
                    <a:pt x="3270948" y="37630"/>
                  </a:lnTo>
                  <a:lnTo>
                    <a:pt x="3276650" y="46113"/>
                  </a:lnTo>
                  <a:lnTo>
                    <a:pt x="3285198" y="51866"/>
                  </a:lnTo>
                  <a:lnTo>
                    <a:pt x="3295700" y="53975"/>
                  </a:lnTo>
                  <a:lnTo>
                    <a:pt x="3306216" y="51866"/>
                  </a:lnTo>
                  <a:lnTo>
                    <a:pt x="3314789" y="46075"/>
                  </a:lnTo>
                  <a:lnTo>
                    <a:pt x="3320580" y="37503"/>
                  </a:lnTo>
                  <a:lnTo>
                    <a:pt x="3322688" y="26987"/>
                  </a:lnTo>
                  <a:close/>
                </a:path>
                <a:path w="4989830" h="60960">
                  <a:moveTo>
                    <a:pt x="4117086" y="26987"/>
                  </a:moveTo>
                  <a:lnTo>
                    <a:pt x="4114965" y="16484"/>
                  </a:lnTo>
                  <a:lnTo>
                    <a:pt x="4109174" y="7912"/>
                  </a:lnTo>
                  <a:lnTo>
                    <a:pt x="4100601" y="2120"/>
                  </a:lnTo>
                  <a:lnTo>
                    <a:pt x="4090098" y="0"/>
                  </a:lnTo>
                  <a:lnTo>
                    <a:pt x="4079583" y="2133"/>
                  </a:lnTo>
                  <a:lnTo>
                    <a:pt x="4070997" y="7950"/>
                  </a:lnTo>
                  <a:lnTo>
                    <a:pt x="4065168" y="16624"/>
                  </a:lnTo>
                  <a:lnTo>
                    <a:pt x="4062984" y="27305"/>
                  </a:lnTo>
                  <a:lnTo>
                    <a:pt x="4065168" y="37630"/>
                  </a:lnTo>
                  <a:lnTo>
                    <a:pt x="4070997" y="46113"/>
                  </a:lnTo>
                  <a:lnTo>
                    <a:pt x="4079583" y="51866"/>
                  </a:lnTo>
                  <a:lnTo>
                    <a:pt x="4090098" y="53975"/>
                  </a:lnTo>
                  <a:lnTo>
                    <a:pt x="4100601" y="51866"/>
                  </a:lnTo>
                  <a:lnTo>
                    <a:pt x="4109174" y="46075"/>
                  </a:lnTo>
                  <a:lnTo>
                    <a:pt x="4114965" y="37503"/>
                  </a:lnTo>
                  <a:lnTo>
                    <a:pt x="4117086" y="26987"/>
                  </a:lnTo>
                  <a:close/>
                </a:path>
                <a:path w="4989830" h="60960">
                  <a:moveTo>
                    <a:pt x="4989576" y="26987"/>
                  </a:moveTo>
                  <a:lnTo>
                    <a:pt x="4987455" y="16484"/>
                  </a:lnTo>
                  <a:lnTo>
                    <a:pt x="4981664" y="7912"/>
                  </a:lnTo>
                  <a:lnTo>
                    <a:pt x="4973091" y="2120"/>
                  </a:lnTo>
                  <a:lnTo>
                    <a:pt x="4962588" y="0"/>
                  </a:lnTo>
                  <a:lnTo>
                    <a:pt x="4952085" y="2133"/>
                  </a:lnTo>
                  <a:lnTo>
                    <a:pt x="4943576" y="7950"/>
                  </a:lnTo>
                  <a:lnTo>
                    <a:pt x="4937988" y="16624"/>
                  </a:lnTo>
                  <a:lnTo>
                    <a:pt x="4936236" y="27305"/>
                  </a:lnTo>
                  <a:lnTo>
                    <a:pt x="4937988" y="37630"/>
                  </a:lnTo>
                  <a:lnTo>
                    <a:pt x="4943576" y="46113"/>
                  </a:lnTo>
                  <a:lnTo>
                    <a:pt x="4952085" y="51866"/>
                  </a:lnTo>
                  <a:lnTo>
                    <a:pt x="4962588" y="53975"/>
                  </a:lnTo>
                  <a:lnTo>
                    <a:pt x="4973091" y="51866"/>
                  </a:lnTo>
                  <a:lnTo>
                    <a:pt x="4981664" y="46075"/>
                  </a:lnTo>
                  <a:lnTo>
                    <a:pt x="4987455" y="37503"/>
                  </a:lnTo>
                  <a:lnTo>
                    <a:pt x="4989576" y="26987"/>
                  </a:lnTo>
                  <a:close/>
                </a:path>
              </a:pathLst>
            </a:custGeom>
            <a:solidFill>
              <a:srgbClr val="C041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3820" y="1954663"/>
              <a:ext cx="630398" cy="1687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6884" y="1623060"/>
              <a:ext cx="1030655" cy="4432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9309" y="1943506"/>
              <a:ext cx="337146" cy="1887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1830" y="1955136"/>
              <a:ext cx="316422" cy="167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35096" y="1446276"/>
              <a:ext cx="472439" cy="4709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6556" y="1271676"/>
              <a:ext cx="338582" cy="19507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2004060" y="2613025"/>
            <a:ext cx="2446020" cy="57785"/>
            <a:chOff x="2004060" y="2613025"/>
            <a:chExt cx="2446020" cy="57785"/>
          </a:xfrm>
        </p:grpSpPr>
        <p:sp>
          <p:nvSpPr>
            <p:cNvPr id="13" name="object 13"/>
            <p:cNvSpPr/>
            <p:nvPr/>
          </p:nvSpPr>
          <p:spPr>
            <a:xfrm>
              <a:off x="2004060" y="2613024"/>
              <a:ext cx="775970" cy="54610"/>
            </a:xfrm>
            <a:custGeom>
              <a:avLst/>
              <a:gdLst/>
              <a:ahLst/>
              <a:cxnLst/>
              <a:rect l="l" t="t" r="r" b="b"/>
              <a:pathLst>
                <a:path w="775969" h="54610">
                  <a:moveTo>
                    <a:pt x="53467" y="27038"/>
                  </a:moveTo>
                  <a:lnTo>
                    <a:pt x="51333" y="16522"/>
                  </a:lnTo>
                  <a:lnTo>
                    <a:pt x="45529" y="7924"/>
                  </a:lnTo>
                  <a:lnTo>
                    <a:pt x="36931" y="2133"/>
                  </a:lnTo>
                  <a:lnTo>
                    <a:pt x="26403" y="0"/>
                  </a:lnTo>
                  <a:lnTo>
                    <a:pt x="15875" y="2120"/>
                  </a:lnTo>
                  <a:lnTo>
                    <a:pt x="7340" y="7861"/>
                  </a:lnTo>
                  <a:lnTo>
                    <a:pt x="1727" y="16306"/>
                  </a:lnTo>
                  <a:lnTo>
                    <a:pt x="0" y="26543"/>
                  </a:lnTo>
                  <a:lnTo>
                    <a:pt x="1727" y="37350"/>
                  </a:lnTo>
                  <a:lnTo>
                    <a:pt x="7340" y="46101"/>
                  </a:lnTo>
                  <a:lnTo>
                    <a:pt x="15875" y="51943"/>
                  </a:lnTo>
                  <a:lnTo>
                    <a:pt x="26403" y="54076"/>
                  </a:lnTo>
                  <a:lnTo>
                    <a:pt x="36931" y="51955"/>
                  </a:lnTo>
                  <a:lnTo>
                    <a:pt x="45529" y="46164"/>
                  </a:lnTo>
                  <a:lnTo>
                    <a:pt x="51333" y="37566"/>
                  </a:lnTo>
                  <a:lnTo>
                    <a:pt x="53467" y="27038"/>
                  </a:lnTo>
                  <a:close/>
                </a:path>
                <a:path w="775969" h="54610">
                  <a:moveTo>
                    <a:pt x="775792" y="27038"/>
                  </a:moveTo>
                  <a:lnTo>
                    <a:pt x="773658" y="16522"/>
                  </a:lnTo>
                  <a:lnTo>
                    <a:pt x="767854" y="7924"/>
                  </a:lnTo>
                  <a:lnTo>
                    <a:pt x="759256" y="2133"/>
                  </a:lnTo>
                  <a:lnTo>
                    <a:pt x="748715" y="0"/>
                  </a:lnTo>
                  <a:lnTo>
                    <a:pt x="738187" y="2120"/>
                  </a:lnTo>
                  <a:lnTo>
                    <a:pt x="729665" y="7861"/>
                  </a:lnTo>
                  <a:lnTo>
                    <a:pt x="724077" y="16306"/>
                  </a:lnTo>
                  <a:lnTo>
                    <a:pt x="722376" y="26543"/>
                  </a:lnTo>
                  <a:lnTo>
                    <a:pt x="724077" y="37350"/>
                  </a:lnTo>
                  <a:lnTo>
                    <a:pt x="729665" y="46101"/>
                  </a:lnTo>
                  <a:lnTo>
                    <a:pt x="738187" y="51943"/>
                  </a:lnTo>
                  <a:lnTo>
                    <a:pt x="748715" y="54076"/>
                  </a:lnTo>
                  <a:lnTo>
                    <a:pt x="759256" y="51955"/>
                  </a:lnTo>
                  <a:lnTo>
                    <a:pt x="767854" y="46164"/>
                  </a:lnTo>
                  <a:lnTo>
                    <a:pt x="773658" y="37566"/>
                  </a:lnTo>
                  <a:lnTo>
                    <a:pt x="775792" y="27038"/>
                  </a:lnTo>
                  <a:close/>
                </a:path>
              </a:pathLst>
            </a:custGeom>
            <a:solidFill>
              <a:srgbClr val="C04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051177" y="2634030"/>
              <a:ext cx="681355" cy="12700"/>
            </a:xfrm>
            <a:custGeom>
              <a:avLst/>
              <a:gdLst/>
              <a:ahLst/>
              <a:cxnLst/>
              <a:rect l="l" t="t" r="r" b="b"/>
              <a:pathLst>
                <a:path w="681355" h="12700">
                  <a:moveTo>
                    <a:pt x="674535" y="12700"/>
                  </a:moveTo>
                  <a:lnTo>
                    <a:pt x="6350" y="12700"/>
                  </a:lnTo>
                  <a:lnTo>
                    <a:pt x="4394" y="12382"/>
                  </a:lnTo>
                  <a:lnTo>
                    <a:pt x="2628" y="11480"/>
                  </a:lnTo>
                  <a:lnTo>
                    <a:pt x="1219" y="10083"/>
                  </a:lnTo>
                  <a:lnTo>
                    <a:pt x="317" y="8305"/>
                  </a:lnTo>
                  <a:lnTo>
                    <a:pt x="0" y="6350"/>
                  </a:lnTo>
                  <a:lnTo>
                    <a:pt x="317" y="4381"/>
                  </a:lnTo>
                  <a:lnTo>
                    <a:pt x="1219" y="2616"/>
                  </a:lnTo>
                  <a:lnTo>
                    <a:pt x="2628" y="1206"/>
                  </a:lnTo>
                  <a:lnTo>
                    <a:pt x="4394" y="304"/>
                  </a:lnTo>
                  <a:lnTo>
                    <a:pt x="6350" y="0"/>
                  </a:lnTo>
                  <a:lnTo>
                    <a:pt x="674535" y="0"/>
                  </a:lnTo>
                  <a:lnTo>
                    <a:pt x="680885" y="6350"/>
                  </a:lnTo>
                  <a:lnTo>
                    <a:pt x="680567" y="8305"/>
                  </a:lnTo>
                  <a:lnTo>
                    <a:pt x="679665" y="10083"/>
                  </a:lnTo>
                  <a:lnTo>
                    <a:pt x="678268" y="11480"/>
                  </a:lnTo>
                  <a:lnTo>
                    <a:pt x="676490" y="12382"/>
                  </a:lnTo>
                  <a:lnTo>
                    <a:pt x="674535" y="1270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457956" y="2613025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27330" y="54076"/>
                  </a:moveTo>
                  <a:lnTo>
                    <a:pt x="16791" y="51942"/>
                  </a:lnTo>
                  <a:lnTo>
                    <a:pt x="8159" y="46091"/>
                  </a:lnTo>
                  <a:lnTo>
                    <a:pt x="2280" y="37349"/>
                  </a:lnTo>
                  <a:lnTo>
                    <a:pt x="0" y="26543"/>
                  </a:lnTo>
                  <a:lnTo>
                    <a:pt x="2280" y="16303"/>
                  </a:lnTo>
                  <a:lnTo>
                    <a:pt x="8159" y="7856"/>
                  </a:lnTo>
                  <a:lnTo>
                    <a:pt x="16791" y="2116"/>
                  </a:lnTo>
                  <a:lnTo>
                    <a:pt x="27330" y="0"/>
                  </a:lnTo>
                  <a:lnTo>
                    <a:pt x="37872" y="2124"/>
                  </a:lnTo>
                  <a:lnTo>
                    <a:pt x="46478" y="7918"/>
                  </a:lnTo>
                  <a:lnTo>
                    <a:pt x="52279" y="16512"/>
                  </a:lnTo>
                  <a:lnTo>
                    <a:pt x="54406" y="27038"/>
                  </a:lnTo>
                  <a:lnTo>
                    <a:pt x="52279" y="37558"/>
                  </a:lnTo>
                  <a:lnTo>
                    <a:pt x="46478" y="46153"/>
                  </a:lnTo>
                  <a:lnTo>
                    <a:pt x="37872" y="51950"/>
                  </a:lnTo>
                  <a:lnTo>
                    <a:pt x="27330" y="54076"/>
                  </a:lnTo>
                  <a:close/>
                </a:path>
              </a:pathLst>
            </a:custGeom>
            <a:solidFill>
              <a:srgbClr val="C04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783687" y="2634030"/>
              <a:ext cx="681355" cy="12700"/>
            </a:xfrm>
            <a:custGeom>
              <a:avLst/>
              <a:gdLst/>
              <a:ahLst/>
              <a:cxnLst/>
              <a:rect l="l" t="t" r="r" b="b"/>
              <a:pathLst>
                <a:path w="681354" h="12700">
                  <a:moveTo>
                    <a:pt x="674535" y="12700"/>
                  </a:moveTo>
                  <a:lnTo>
                    <a:pt x="6350" y="12700"/>
                  </a:lnTo>
                  <a:lnTo>
                    <a:pt x="4394" y="12382"/>
                  </a:lnTo>
                  <a:lnTo>
                    <a:pt x="2628" y="11480"/>
                  </a:lnTo>
                  <a:lnTo>
                    <a:pt x="1219" y="10083"/>
                  </a:lnTo>
                  <a:lnTo>
                    <a:pt x="317" y="8305"/>
                  </a:lnTo>
                  <a:lnTo>
                    <a:pt x="0" y="6350"/>
                  </a:lnTo>
                  <a:lnTo>
                    <a:pt x="317" y="4381"/>
                  </a:lnTo>
                  <a:lnTo>
                    <a:pt x="1219" y="2616"/>
                  </a:lnTo>
                  <a:lnTo>
                    <a:pt x="2628" y="1206"/>
                  </a:lnTo>
                  <a:lnTo>
                    <a:pt x="4394" y="304"/>
                  </a:lnTo>
                  <a:lnTo>
                    <a:pt x="6350" y="0"/>
                  </a:lnTo>
                  <a:lnTo>
                    <a:pt x="674535" y="0"/>
                  </a:lnTo>
                  <a:lnTo>
                    <a:pt x="680885" y="6350"/>
                  </a:lnTo>
                  <a:lnTo>
                    <a:pt x="680567" y="8305"/>
                  </a:lnTo>
                  <a:lnTo>
                    <a:pt x="679665" y="10083"/>
                  </a:lnTo>
                  <a:lnTo>
                    <a:pt x="678268" y="11480"/>
                  </a:lnTo>
                  <a:lnTo>
                    <a:pt x="676490" y="12382"/>
                  </a:lnTo>
                  <a:lnTo>
                    <a:pt x="674535" y="1270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395216" y="2616200"/>
              <a:ext cx="55244" cy="54610"/>
            </a:xfrm>
            <a:custGeom>
              <a:avLst/>
              <a:gdLst/>
              <a:ahLst/>
              <a:cxnLst/>
              <a:rect l="l" t="t" r="r" b="b"/>
              <a:pathLst>
                <a:path w="55245" h="54610">
                  <a:moveTo>
                    <a:pt x="27686" y="54076"/>
                  </a:moveTo>
                  <a:lnTo>
                    <a:pt x="17141" y="51942"/>
                  </a:lnTo>
                  <a:lnTo>
                    <a:pt x="8470" y="46080"/>
                  </a:lnTo>
                  <a:lnTo>
                    <a:pt x="2486" y="37301"/>
                  </a:lnTo>
                  <a:lnTo>
                    <a:pt x="0" y="26416"/>
                  </a:lnTo>
                  <a:lnTo>
                    <a:pt x="2486" y="16255"/>
                  </a:lnTo>
                  <a:lnTo>
                    <a:pt x="8470" y="7845"/>
                  </a:lnTo>
                  <a:lnTo>
                    <a:pt x="17141" y="2116"/>
                  </a:lnTo>
                  <a:lnTo>
                    <a:pt x="27686" y="0"/>
                  </a:lnTo>
                  <a:lnTo>
                    <a:pt x="38228" y="2126"/>
                  </a:lnTo>
                  <a:lnTo>
                    <a:pt x="46834" y="7923"/>
                  </a:lnTo>
                  <a:lnTo>
                    <a:pt x="52635" y="16518"/>
                  </a:lnTo>
                  <a:lnTo>
                    <a:pt x="54762" y="27038"/>
                  </a:lnTo>
                  <a:lnTo>
                    <a:pt x="52635" y="37563"/>
                  </a:lnTo>
                  <a:lnTo>
                    <a:pt x="46834" y="46158"/>
                  </a:lnTo>
                  <a:lnTo>
                    <a:pt x="38228" y="51952"/>
                  </a:lnTo>
                  <a:lnTo>
                    <a:pt x="27686" y="54076"/>
                  </a:lnTo>
                  <a:close/>
                </a:path>
              </a:pathLst>
            </a:custGeom>
            <a:solidFill>
              <a:srgbClr val="C041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506012" y="2634030"/>
              <a:ext cx="896619" cy="15875"/>
            </a:xfrm>
            <a:custGeom>
              <a:avLst/>
              <a:gdLst/>
              <a:ahLst/>
              <a:cxnLst/>
              <a:rect l="l" t="t" r="r" b="b"/>
              <a:pathLst>
                <a:path w="896620" h="15875">
                  <a:moveTo>
                    <a:pt x="889800" y="15875"/>
                  </a:moveTo>
                  <a:lnTo>
                    <a:pt x="6324" y="12700"/>
                  </a:lnTo>
                  <a:lnTo>
                    <a:pt x="0" y="6324"/>
                  </a:lnTo>
                  <a:lnTo>
                    <a:pt x="317" y="4368"/>
                  </a:lnTo>
                  <a:lnTo>
                    <a:pt x="1231" y="2590"/>
                  </a:lnTo>
                  <a:lnTo>
                    <a:pt x="2641" y="1193"/>
                  </a:lnTo>
                  <a:lnTo>
                    <a:pt x="4406" y="304"/>
                  </a:lnTo>
                  <a:lnTo>
                    <a:pt x="6375" y="0"/>
                  </a:lnTo>
                  <a:lnTo>
                    <a:pt x="889850" y="3175"/>
                  </a:lnTo>
                  <a:lnTo>
                    <a:pt x="896175" y="9550"/>
                  </a:lnTo>
                  <a:lnTo>
                    <a:pt x="895857" y="11506"/>
                  </a:lnTo>
                  <a:lnTo>
                    <a:pt x="894943" y="13284"/>
                  </a:lnTo>
                  <a:lnTo>
                    <a:pt x="893533" y="14681"/>
                  </a:lnTo>
                  <a:lnTo>
                    <a:pt x="891768" y="15570"/>
                  </a:lnTo>
                  <a:lnTo>
                    <a:pt x="889800" y="15875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7543" y="2751967"/>
            <a:ext cx="615793" cy="16465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91209" y="2758616"/>
            <a:ext cx="314383" cy="15936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09263" y="2753745"/>
            <a:ext cx="312725" cy="15882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10002" y="2761999"/>
            <a:ext cx="316338" cy="15709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370884" y="1962229"/>
            <a:ext cx="777473" cy="16818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77684" y="1956119"/>
            <a:ext cx="782862" cy="16818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319415" y="1956673"/>
            <a:ext cx="623796" cy="16709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109642" y="1956079"/>
            <a:ext cx="623796" cy="16763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061223" y="1956079"/>
            <a:ext cx="320262" cy="167639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207334" y="1500667"/>
            <a:ext cx="1583690" cy="654685"/>
            <a:chOff x="207334" y="1500667"/>
            <a:chExt cx="1583690" cy="654685"/>
          </a:xfrm>
        </p:grpSpPr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7334" y="1500667"/>
              <a:ext cx="1583676" cy="6544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7136" y="1580286"/>
              <a:ext cx="1112647" cy="199516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2048205" y="2192972"/>
            <a:ext cx="2364105" cy="318770"/>
          </a:xfrm>
          <a:custGeom>
            <a:avLst/>
            <a:gdLst/>
            <a:ahLst/>
            <a:cxnLst/>
            <a:rect l="l" t="t" r="r" b="b"/>
            <a:pathLst>
              <a:path w="2364104" h="318769">
                <a:moveTo>
                  <a:pt x="1184245" y="76200"/>
                </a:moveTo>
                <a:lnTo>
                  <a:pt x="1165152" y="76200"/>
                </a:lnTo>
                <a:lnTo>
                  <a:pt x="1169085" y="0"/>
                </a:lnTo>
                <a:lnTo>
                  <a:pt x="1180312" y="0"/>
                </a:lnTo>
                <a:lnTo>
                  <a:pt x="1184245" y="76200"/>
                </a:lnTo>
                <a:close/>
              </a:path>
              <a:path w="2364104" h="318769">
                <a:moveTo>
                  <a:pt x="1165250" y="77469"/>
                </a:moveTo>
                <a:lnTo>
                  <a:pt x="1165087" y="77469"/>
                </a:lnTo>
                <a:lnTo>
                  <a:pt x="1165152" y="76200"/>
                </a:lnTo>
                <a:lnTo>
                  <a:pt x="1165250" y="77469"/>
                </a:lnTo>
                <a:close/>
              </a:path>
              <a:path w="2364104" h="318769">
                <a:moveTo>
                  <a:pt x="1174699" y="102849"/>
                </a:moveTo>
                <a:lnTo>
                  <a:pt x="1165186" y="76200"/>
                </a:lnTo>
                <a:lnTo>
                  <a:pt x="1184211" y="76200"/>
                </a:lnTo>
                <a:lnTo>
                  <a:pt x="1174699" y="102849"/>
                </a:lnTo>
                <a:close/>
              </a:path>
              <a:path w="2364104" h="318769">
                <a:moveTo>
                  <a:pt x="2223808" y="246380"/>
                </a:moveTo>
                <a:lnTo>
                  <a:pt x="2207450" y="241300"/>
                </a:lnTo>
                <a:lnTo>
                  <a:pt x="2207653" y="241300"/>
                </a:lnTo>
                <a:lnTo>
                  <a:pt x="2190495" y="237489"/>
                </a:lnTo>
                <a:lnTo>
                  <a:pt x="2190686" y="237489"/>
                </a:lnTo>
                <a:lnTo>
                  <a:pt x="2172754" y="233680"/>
                </a:lnTo>
                <a:lnTo>
                  <a:pt x="2172931" y="233680"/>
                </a:lnTo>
                <a:lnTo>
                  <a:pt x="2154262" y="229869"/>
                </a:lnTo>
                <a:lnTo>
                  <a:pt x="2154428" y="229869"/>
                </a:lnTo>
                <a:lnTo>
                  <a:pt x="2135047" y="227330"/>
                </a:lnTo>
                <a:lnTo>
                  <a:pt x="2135212" y="227330"/>
                </a:lnTo>
                <a:lnTo>
                  <a:pt x="2115159" y="223519"/>
                </a:lnTo>
                <a:lnTo>
                  <a:pt x="2115312" y="223519"/>
                </a:lnTo>
                <a:lnTo>
                  <a:pt x="2094611" y="220980"/>
                </a:lnTo>
                <a:lnTo>
                  <a:pt x="2094750" y="220980"/>
                </a:lnTo>
                <a:lnTo>
                  <a:pt x="2073452" y="218439"/>
                </a:lnTo>
                <a:lnTo>
                  <a:pt x="2051697" y="215900"/>
                </a:lnTo>
                <a:lnTo>
                  <a:pt x="2029383" y="213360"/>
                </a:lnTo>
                <a:lnTo>
                  <a:pt x="2006549" y="212089"/>
                </a:lnTo>
                <a:lnTo>
                  <a:pt x="1983231" y="209550"/>
                </a:lnTo>
                <a:lnTo>
                  <a:pt x="1983359" y="209550"/>
                </a:lnTo>
                <a:lnTo>
                  <a:pt x="1959444" y="208280"/>
                </a:lnTo>
                <a:lnTo>
                  <a:pt x="1935352" y="208280"/>
                </a:lnTo>
                <a:lnTo>
                  <a:pt x="1910613" y="207010"/>
                </a:lnTo>
                <a:lnTo>
                  <a:pt x="1885759" y="207010"/>
                </a:lnTo>
                <a:lnTo>
                  <a:pt x="1860334" y="205739"/>
                </a:lnTo>
                <a:lnTo>
                  <a:pt x="1618119" y="205739"/>
                </a:lnTo>
                <a:lnTo>
                  <a:pt x="1593265" y="204469"/>
                </a:lnTo>
                <a:lnTo>
                  <a:pt x="1568805" y="204469"/>
                </a:lnTo>
                <a:lnTo>
                  <a:pt x="1544777" y="201930"/>
                </a:lnTo>
                <a:lnTo>
                  <a:pt x="1498104" y="199389"/>
                </a:lnTo>
                <a:lnTo>
                  <a:pt x="1411224" y="189230"/>
                </a:lnTo>
                <a:lnTo>
                  <a:pt x="1371485" y="181610"/>
                </a:lnTo>
                <a:lnTo>
                  <a:pt x="1352638" y="179069"/>
                </a:lnTo>
                <a:lnTo>
                  <a:pt x="1334528" y="175260"/>
                </a:lnTo>
                <a:lnTo>
                  <a:pt x="1317167" y="170180"/>
                </a:lnTo>
                <a:lnTo>
                  <a:pt x="1300594" y="166369"/>
                </a:lnTo>
                <a:lnTo>
                  <a:pt x="1284833" y="161289"/>
                </a:lnTo>
                <a:lnTo>
                  <a:pt x="1269898" y="157480"/>
                </a:lnTo>
                <a:lnTo>
                  <a:pt x="1255839" y="152400"/>
                </a:lnTo>
                <a:lnTo>
                  <a:pt x="1242669" y="147319"/>
                </a:lnTo>
                <a:lnTo>
                  <a:pt x="1230414" y="142239"/>
                </a:lnTo>
                <a:lnTo>
                  <a:pt x="1219098" y="137160"/>
                </a:lnTo>
                <a:lnTo>
                  <a:pt x="1208811" y="130810"/>
                </a:lnTo>
                <a:lnTo>
                  <a:pt x="1203934" y="128269"/>
                </a:lnTo>
                <a:lnTo>
                  <a:pt x="1199375" y="125730"/>
                </a:lnTo>
                <a:lnTo>
                  <a:pt x="1195070" y="121919"/>
                </a:lnTo>
                <a:lnTo>
                  <a:pt x="1191006" y="119380"/>
                </a:lnTo>
                <a:lnTo>
                  <a:pt x="1187208" y="115569"/>
                </a:lnTo>
                <a:lnTo>
                  <a:pt x="1183678" y="113030"/>
                </a:lnTo>
                <a:lnTo>
                  <a:pt x="1180414" y="109219"/>
                </a:lnTo>
                <a:lnTo>
                  <a:pt x="1177416" y="106680"/>
                </a:lnTo>
                <a:lnTo>
                  <a:pt x="1174699" y="102849"/>
                </a:lnTo>
                <a:lnTo>
                  <a:pt x="1177099" y="99060"/>
                </a:lnTo>
                <a:lnTo>
                  <a:pt x="1179195" y="95250"/>
                </a:lnTo>
                <a:lnTo>
                  <a:pt x="1184211" y="76200"/>
                </a:lnTo>
                <a:lnTo>
                  <a:pt x="1184275" y="77469"/>
                </a:lnTo>
                <a:lnTo>
                  <a:pt x="1184376" y="78739"/>
                </a:lnTo>
                <a:lnTo>
                  <a:pt x="1184516" y="78739"/>
                </a:lnTo>
                <a:lnTo>
                  <a:pt x="1184757" y="80010"/>
                </a:lnTo>
                <a:lnTo>
                  <a:pt x="1184567" y="80010"/>
                </a:lnTo>
                <a:lnTo>
                  <a:pt x="1185367" y="82550"/>
                </a:lnTo>
                <a:lnTo>
                  <a:pt x="1186205" y="85089"/>
                </a:lnTo>
                <a:lnTo>
                  <a:pt x="1186599" y="85089"/>
                </a:lnTo>
                <a:lnTo>
                  <a:pt x="1187310" y="86360"/>
                </a:lnTo>
                <a:lnTo>
                  <a:pt x="1186941" y="86360"/>
                </a:lnTo>
                <a:lnTo>
                  <a:pt x="1188669" y="88900"/>
                </a:lnTo>
                <a:lnTo>
                  <a:pt x="1188288" y="88900"/>
                </a:lnTo>
                <a:lnTo>
                  <a:pt x="1190307" y="91439"/>
                </a:lnTo>
                <a:lnTo>
                  <a:pt x="1189926" y="91439"/>
                </a:lnTo>
                <a:lnTo>
                  <a:pt x="1192250" y="93980"/>
                </a:lnTo>
                <a:lnTo>
                  <a:pt x="1191869" y="93980"/>
                </a:lnTo>
                <a:lnTo>
                  <a:pt x="1194485" y="96519"/>
                </a:lnTo>
                <a:lnTo>
                  <a:pt x="1194104" y="96519"/>
                </a:lnTo>
                <a:lnTo>
                  <a:pt x="1197013" y="99060"/>
                </a:lnTo>
                <a:lnTo>
                  <a:pt x="1196657" y="99060"/>
                </a:lnTo>
                <a:lnTo>
                  <a:pt x="1199845" y="101600"/>
                </a:lnTo>
                <a:lnTo>
                  <a:pt x="1199502" y="101600"/>
                </a:lnTo>
                <a:lnTo>
                  <a:pt x="1202982" y="104139"/>
                </a:lnTo>
                <a:lnTo>
                  <a:pt x="1202664" y="104139"/>
                </a:lnTo>
                <a:lnTo>
                  <a:pt x="1206411" y="106680"/>
                </a:lnTo>
                <a:lnTo>
                  <a:pt x="1206106" y="106680"/>
                </a:lnTo>
                <a:lnTo>
                  <a:pt x="1210132" y="109219"/>
                </a:lnTo>
                <a:lnTo>
                  <a:pt x="1209852" y="109219"/>
                </a:lnTo>
                <a:lnTo>
                  <a:pt x="1214145" y="111760"/>
                </a:lnTo>
                <a:lnTo>
                  <a:pt x="1213878" y="111760"/>
                </a:lnTo>
                <a:lnTo>
                  <a:pt x="1218438" y="114300"/>
                </a:lnTo>
                <a:lnTo>
                  <a:pt x="1218082" y="114300"/>
                </a:lnTo>
                <a:lnTo>
                  <a:pt x="1227975" y="119380"/>
                </a:lnTo>
                <a:lnTo>
                  <a:pt x="1227543" y="119380"/>
                </a:lnTo>
                <a:lnTo>
                  <a:pt x="1238465" y="124460"/>
                </a:lnTo>
                <a:lnTo>
                  <a:pt x="1238084" y="124460"/>
                </a:lnTo>
                <a:lnTo>
                  <a:pt x="1249984" y="129539"/>
                </a:lnTo>
                <a:lnTo>
                  <a:pt x="1249654" y="129539"/>
                </a:lnTo>
                <a:lnTo>
                  <a:pt x="1262506" y="134619"/>
                </a:lnTo>
                <a:lnTo>
                  <a:pt x="1262202" y="134619"/>
                </a:lnTo>
                <a:lnTo>
                  <a:pt x="1275981" y="139700"/>
                </a:lnTo>
                <a:lnTo>
                  <a:pt x="1279382" y="139700"/>
                </a:lnTo>
                <a:lnTo>
                  <a:pt x="1290383" y="143510"/>
                </a:lnTo>
                <a:lnTo>
                  <a:pt x="1290142" y="143510"/>
                </a:lnTo>
                <a:lnTo>
                  <a:pt x="1305674" y="147319"/>
                </a:lnTo>
                <a:lnTo>
                  <a:pt x="1305458" y="147319"/>
                </a:lnTo>
                <a:lnTo>
                  <a:pt x="1321815" y="152400"/>
                </a:lnTo>
                <a:lnTo>
                  <a:pt x="1321612" y="152400"/>
                </a:lnTo>
                <a:lnTo>
                  <a:pt x="1338770" y="156210"/>
                </a:lnTo>
                <a:lnTo>
                  <a:pt x="1338579" y="156210"/>
                </a:lnTo>
                <a:lnTo>
                  <a:pt x="1356512" y="160019"/>
                </a:lnTo>
                <a:lnTo>
                  <a:pt x="1356334" y="160019"/>
                </a:lnTo>
                <a:lnTo>
                  <a:pt x="1375003" y="163830"/>
                </a:lnTo>
                <a:lnTo>
                  <a:pt x="1374838" y="163830"/>
                </a:lnTo>
                <a:lnTo>
                  <a:pt x="1394218" y="166369"/>
                </a:lnTo>
                <a:lnTo>
                  <a:pt x="1394053" y="166369"/>
                </a:lnTo>
                <a:lnTo>
                  <a:pt x="1414106" y="170180"/>
                </a:lnTo>
                <a:lnTo>
                  <a:pt x="1413954" y="170180"/>
                </a:lnTo>
                <a:lnTo>
                  <a:pt x="1434655" y="172719"/>
                </a:lnTo>
                <a:lnTo>
                  <a:pt x="1434515" y="172719"/>
                </a:lnTo>
                <a:lnTo>
                  <a:pt x="1455813" y="175260"/>
                </a:lnTo>
                <a:lnTo>
                  <a:pt x="1477568" y="177800"/>
                </a:lnTo>
                <a:lnTo>
                  <a:pt x="1499882" y="180339"/>
                </a:lnTo>
                <a:lnTo>
                  <a:pt x="1522717" y="181610"/>
                </a:lnTo>
                <a:lnTo>
                  <a:pt x="1546034" y="184150"/>
                </a:lnTo>
                <a:lnTo>
                  <a:pt x="1545907" y="184150"/>
                </a:lnTo>
                <a:lnTo>
                  <a:pt x="1569821" y="185419"/>
                </a:lnTo>
                <a:lnTo>
                  <a:pt x="1593913" y="185419"/>
                </a:lnTo>
                <a:lnTo>
                  <a:pt x="1618653" y="186689"/>
                </a:lnTo>
                <a:lnTo>
                  <a:pt x="1860423" y="186689"/>
                </a:lnTo>
                <a:lnTo>
                  <a:pt x="1885937" y="187960"/>
                </a:lnTo>
                <a:lnTo>
                  <a:pt x="1911146" y="187960"/>
                </a:lnTo>
                <a:lnTo>
                  <a:pt x="1936000" y="189230"/>
                </a:lnTo>
                <a:lnTo>
                  <a:pt x="1960460" y="189230"/>
                </a:lnTo>
                <a:lnTo>
                  <a:pt x="1984489" y="191769"/>
                </a:lnTo>
                <a:lnTo>
                  <a:pt x="2031161" y="194310"/>
                </a:lnTo>
                <a:lnTo>
                  <a:pt x="2118042" y="204469"/>
                </a:lnTo>
                <a:lnTo>
                  <a:pt x="2157780" y="212089"/>
                </a:lnTo>
                <a:lnTo>
                  <a:pt x="2176627" y="214630"/>
                </a:lnTo>
                <a:lnTo>
                  <a:pt x="2194737" y="218439"/>
                </a:lnTo>
                <a:lnTo>
                  <a:pt x="2212098" y="223519"/>
                </a:lnTo>
                <a:lnTo>
                  <a:pt x="2228672" y="227330"/>
                </a:lnTo>
                <a:lnTo>
                  <a:pt x="2244445" y="232410"/>
                </a:lnTo>
                <a:lnTo>
                  <a:pt x="2259368" y="236219"/>
                </a:lnTo>
                <a:lnTo>
                  <a:pt x="2273427" y="241300"/>
                </a:lnTo>
                <a:lnTo>
                  <a:pt x="2283304" y="245110"/>
                </a:lnTo>
                <a:lnTo>
                  <a:pt x="2223592" y="245110"/>
                </a:lnTo>
                <a:lnTo>
                  <a:pt x="2223808" y="246380"/>
                </a:lnTo>
                <a:close/>
              </a:path>
              <a:path w="2364104" h="318769">
                <a:moveTo>
                  <a:pt x="1165073" y="77730"/>
                </a:moveTo>
                <a:lnTo>
                  <a:pt x="1165087" y="77469"/>
                </a:lnTo>
                <a:lnTo>
                  <a:pt x="1165073" y="77730"/>
                </a:lnTo>
                <a:close/>
              </a:path>
              <a:path w="2364104" h="318769">
                <a:moveTo>
                  <a:pt x="1165313" y="78739"/>
                </a:moveTo>
                <a:lnTo>
                  <a:pt x="1165021" y="78739"/>
                </a:lnTo>
                <a:lnTo>
                  <a:pt x="1165123" y="77469"/>
                </a:lnTo>
                <a:lnTo>
                  <a:pt x="1165313" y="78739"/>
                </a:lnTo>
                <a:close/>
              </a:path>
              <a:path w="2364104" h="318769">
                <a:moveTo>
                  <a:pt x="1184324" y="77730"/>
                </a:moveTo>
                <a:lnTo>
                  <a:pt x="1184275" y="77469"/>
                </a:lnTo>
                <a:lnTo>
                  <a:pt x="1184324" y="77730"/>
                </a:lnTo>
                <a:close/>
              </a:path>
              <a:path w="2364104" h="318769">
                <a:moveTo>
                  <a:pt x="1165792" y="82550"/>
                </a:moveTo>
                <a:lnTo>
                  <a:pt x="1164031" y="82550"/>
                </a:lnTo>
                <a:lnTo>
                  <a:pt x="1164831" y="80010"/>
                </a:lnTo>
                <a:lnTo>
                  <a:pt x="1164640" y="80010"/>
                </a:lnTo>
                <a:lnTo>
                  <a:pt x="1165073" y="77730"/>
                </a:lnTo>
                <a:lnTo>
                  <a:pt x="1165021" y="78739"/>
                </a:lnTo>
                <a:lnTo>
                  <a:pt x="1165313" y="78739"/>
                </a:lnTo>
                <a:lnTo>
                  <a:pt x="1165377" y="80010"/>
                </a:lnTo>
                <a:lnTo>
                  <a:pt x="1165792" y="82550"/>
                </a:lnTo>
                <a:close/>
              </a:path>
              <a:path w="2364104" h="318769">
                <a:moveTo>
                  <a:pt x="1184516" y="78739"/>
                </a:moveTo>
                <a:lnTo>
                  <a:pt x="1184376" y="78739"/>
                </a:lnTo>
                <a:lnTo>
                  <a:pt x="1184324" y="77730"/>
                </a:lnTo>
                <a:lnTo>
                  <a:pt x="1184516" y="78739"/>
                </a:lnTo>
                <a:close/>
              </a:path>
              <a:path w="2364104" h="318769">
                <a:moveTo>
                  <a:pt x="1166342" y="85089"/>
                </a:moveTo>
                <a:lnTo>
                  <a:pt x="1163193" y="85089"/>
                </a:lnTo>
                <a:lnTo>
                  <a:pt x="1164297" y="81280"/>
                </a:lnTo>
                <a:lnTo>
                  <a:pt x="1164031" y="82550"/>
                </a:lnTo>
                <a:lnTo>
                  <a:pt x="1165792" y="82550"/>
                </a:lnTo>
                <a:lnTo>
                  <a:pt x="1165999" y="83819"/>
                </a:lnTo>
                <a:lnTo>
                  <a:pt x="1166342" y="85089"/>
                </a:lnTo>
                <a:close/>
              </a:path>
              <a:path w="2364104" h="318769">
                <a:moveTo>
                  <a:pt x="1185468" y="82550"/>
                </a:moveTo>
                <a:lnTo>
                  <a:pt x="1185100" y="81280"/>
                </a:lnTo>
                <a:lnTo>
                  <a:pt x="1185468" y="82550"/>
                </a:lnTo>
                <a:close/>
              </a:path>
              <a:path w="2364104" h="318769">
                <a:moveTo>
                  <a:pt x="1124642" y="139700"/>
                </a:moveTo>
                <a:lnTo>
                  <a:pt x="1073416" y="139700"/>
                </a:lnTo>
                <a:lnTo>
                  <a:pt x="1087196" y="134619"/>
                </a:lnTo>
                <a:lnTo>
                  <a:pt x="1086891" y="134619"/>
                </a:lnTo>
                <a:lnTo>
                  <a:pt x="1099756" y="129539"/>
                </a:lnTo>
                <a:lnTo>
                  <a:pt x="1099413" y="129539"/>
                </a:lnTo>
                <a:lnTo>
                  <a:pt x="1111313" y="124460"/>
                </a:lnTo>
                <a:lnTo>
                  <a:pt x="1110932" y="124460"/>
                </a:lnTo>
                <a:lnTo>
                  <a:pt x="1121854" y="119380"/>
                </a:lnTo>
                <a:lnTo>
                  <a:pt x="1121422" y="119380"/>
                </a:lnTo>
                <a:lnTo>
                  <a:pt x="1131315" y="114300"/>
                </a:lnTo>
                <a:lnTo>
                  <a:pt x="1130960" y="114300"/>
                </a:lnTo>
                <a:lnTo>
                  <a:pt x="1135519" y="111760"/>
                </a:lnTo>
                <a:lnTo>
                  <a:pt x="1135252" y="111760"/>
                </a:lnTo>
                <a:lnTo>
                  <a:pt x="1139545" y="109219"/>
                </a:lnTo>
                <a:lnTo>
                  <a:pt x="1139266" y="109219"/>
                </a:lnTo>
                <a:lnTo>
                  <a:pt x="1143292" y="106680"/>
                </a:lnTo>
                <a:lnTo>
                  <a:pt x="1142987" y="106680"/>
                </a:lnTo>
                <a:lnTo>
                  <a:pt x="1146733" y="104139"/>
                </a:lnTo>
                <a:lnTo>
                  <a:pt x="1146416" y="104139"/>
                </a:lnTo>
                <a:lnTo>
                  <a:pt x="1149896" y="101600"/>
                </a:lnTo>
                <a:lnTo>
                  <a:pt x="1149553" y="101600"/>
                </a:lnTo>
                <a:lnTo>
                  <a:pt x="1152740" y="99060"/>
                </a:lnTo>
                <a:lnTo>
                  <a:pt x="1152385" y="99060"/>
                </a:lnTo>
                <a:lnTo>
                  <a:pt x="1155293" y="96519"/>
                </a:lnTo>
                <a:lnTo>
                  <a:pt x="1154925" y="96519"/>
                </a:lnTo>
                <a:lnTo>
                  <a:pt x="1157528" y="93980"/>
                </a:lnTo>
                <a:lnTo>
                  <a:pt x="1157147" y="93980"/>
                </a:lnTo>
                <a:lnTo>
                  <a:pt x="1159471" y="91439"/>
                </a:lnTo>
                <a:lnTo>
                  <a:pt x="1159090" y="91439"/>
                </a:lnTo>
                <a:lnTo>
                  <a:pt x="1161110" y="88900"/>
                </a:lnTo>
                <a:lnTo>
                  <a:pt x="1160729" y="88900"/>
                </a:lnTo>
                <a:lnTo>
                  <a:pt x="1162456" y="86360"/>
                </a:lnTo>
                <a:lnTo>
                  <a:pt x="1162100" y="86360"/>
                </a:lnTo>
                <a:lnTo>
                  <a:pt x="1163510" y="83819"/>
                </a:lnTo>
                <a:lnTo>
                  <a:pt x="1163193" y="85089"/>
                </a:lnTo>
                <a:lnTo>
                  <a:pt x="1166342" y="85089"/>
                </a:lnTo>
                <a:lnTo>
                  <a:pt x="1174699" y="102849"/>
                </a:lnTo>
                <a:lnTo>
                  <a:pt x="1171981" y="106680"/>
                </a:lnTo>
                <a:lnTo>
                  <a:pt x="1168996" y="109219"/>
                </a:lnTo>
                <a:lnTo>
                  <a:pt x="1165720" y="113030"/>
                </a:lnTo>
                <a:lnTo>
                  <a:pt x="1162189" y="115569"/>
                </a:lnTo>
                <a:lnTo>
                  <a:pt x="1158392" y="119380"/>
                </a:lnTo>
                <a:lnTo>
                  <a:pt x="1154328" y="121919"/>
                </a:lnTo>
                <a:lnTo>
                  <a:pt x="1150023" y="125730"/>
                </a:lnTo>
                <a:lnTo>
                  <a:pt x="1145463" y="128269"/>
                </a:lnTo>
                <a:lnTo>
                  <a:pt x="1140587" y="130810"/>
                </a:lnTo>
                <a:lnTo>
                  <a:pt x="1130300" y="137160"/>
                </a:lnTo>
                <a:lnTo>
                  <a:pt x="1124642" y="139700"/>
                </a:lnTo>
                <a:close/>
              </a:path>
              <a:path w="2364104" h="318769">
                <a:moveTo>
                  <a:pt x="1186599" y="85089"/>
                </a:moveTo>
                <a:lnTo>
                  <a:pt x="1186205" y="85089"/>
                </a:lnTo>
                <a:lnTo>
                  <a:pt x="1185887" y="83819"/>
                </a:lnTo>
                <a:lnTo>
                  <a:pt x="1186599" y="85089"/>
                </a:lnTo>
                <a:close/>
              </a:path>
              <a:path w="2364104" h="318769">
                <a:moveTo>
                  <a:pt x="19024" y="318769"/>
                </a:moveTo>
                <a:lnTo>
                  <a:pt x="0" y="317500"/>
                </a:lnTo>
                <a:lnTo>
                  <a:pt x="190" y="313689"/>
                </a:lnTo>
                <a:lnTo>
                  <a:pt x="812" y="309880"/>
                </a:lnTo>
                <a:lnTo>
                  <a:pt x="15227" y="284480"/>
                </a:lnTo>
                <a:lnTo>
                  <a:pt x="18491" y="280669"/>
                </a:lnTo>
                <a:lnTo>
                  <a:pt x="22021" y="278130"/>
                </a:lnTo>
                <a:lnTo>
                  <a:pt x="25819" y="274319"/>
                </a:lnTo>
                <a:lnTo>
                  <a:pt x="29883" y="271780"/>
                </a:lnTo>
                <a:lnTo>
                  <a:pt x="34188" y="267969"/>
                </a:lnTo>
                <a:lnTo>
                  <a:pt x="38747" y="265430"/>
                </a:lnTo>
                <a:lnTo>
                  <a:pt x="43624" y="262889"/>
                </a:lnTo>
                <a:lnTo>
                  <a:pt x="53911" y="256539"/>
                </a:lnTo>
                <a:lnTo>
                  <a:pt x="90652" y="241300"/>
                </a:lnTo>
                <a:lnTo>
                  <a:pt x="119633" y="232410"/>
                </a:lnTo>
                <a:lnTo>
                  <a:pt x="135407" y="227330"/>
                </a:lnTo>
                <a:lnTo>
                  <a:pt x="151980" y="223519"/>
                </a:lnTo>
                <a:lnTo>
                  <a:pt x="169341" y="218439"/>
                </a:lnTo>
                <a:lnTo>
                  <a:pt x="187451" y="214630"/>
                </a:lnTo>
                <a:lnTo>
                  <a:pt x="206298" y="212089"/>
                </a:lnTo>
                <a:lnTo>
                  <a:pt x="246037" y="204469"/>
                </a:lnTo>
                <a:lnTo>
                  <a:pt x="332917" y="194310"/>
                </a:lnTo>
                <a:lnTo>
                  <a:pt x="379590" y="191769"/>
                </a:lnTo>
                <a:lnTo>
                  <a:pt x="403618" y="189230"/>
                </a:lnTo>
                <a:lnTo>
                  <a:pt x="428078" y="189230"/>
                </a:lnTo>
                <a:lnTo>
                  <a:pt x="452920" y="187960"/>
                </a:lnTo>
                <a:lnTo>
                  <a:pt x="478142" y="187960"/>
                </a:lnTo>
                <a:lnTo>
                  <a:pt x="503656" y="186689"/>
                </a:lnTo>
                <a:lnTo>
                  <a:pt x="730745" y="186689"/>
                </a:lnTo>
                <a:lnTo>
                  <a:pt x="755484" y="185419"/>
                </a:lnTo>
                <a:lnTo>
                  <a:pt x="779576" y="185419"/>
                </a:lnTo>
                <a:lnTo>
                  <a:pt x="803490" y="184150"/>
                </a:lnTo>
                <a:lnTo>
                  <a:pt x="803363" y="184150"/>
                </a:lnTo>
                <a:lnTo>
                  <a:pt x="826808" y="181610"/>
                </a:lnTo>
                <a:lnTo>
                  <a:pt x="849642" y="180339"/>
                </a:lnTo>
                <a:lnTo>
                  <a:pt x="871956" y="177800"/>
                </a:lnTo>
                <a:lnTo>
                  <a:pt x="893711" y="175260"/>
                </a:lnTo>
                <a:lnTo>
                  <a:pt x="914882" y="172719"/>
                </a:lnTo>
                <a:lnTo>
                  <a:pt x="914742" y="172719"/>
                </a:lnTo>
                <a:lnTo>
                  <a:pt x="935443" y="170180"/>
                </a:lnTo>
                <a:lnTo>
                  <a:pt x="935291" y="170180"/>
                </a:lnTo>
                <a:lnTo>
                  <a:pt x="955344" y="166369"/>
                </a:lnTo>
                <a:lnTo>
                  <a:pt x="955179" y="166369"/>
                </a:lnTo>
                <a:lnTo>
                  <a:pt x="974559" y="163830"/>
                </a:lnTo>
                <a:lnTo>
                  <a:pt x="974394" y="163830"/>
                </a:lnTo>
                <a:lnTo>
                  <a:pt x="993063" y="160019"/>
                </a:lnTo>
                <a:lnTo>
                  <a:pt x="992885" y="160019"/>
                </a:lnTo>
                <a:lnTo>
                  <a:pt x="1010818" y="156210"/>
                </a:lnTo>
                <a:lnTo>
                  <a:pt x="1010627" y="156210"/>
                </a:lnTo>
                <a:lnTo>
                  <a:pt x="1027785" y="152400"/>
                </a:lnTo>
                <a:lnTo>
                  <a:pt x="1027582" y="152400"/>
                </a:lnTo>
                <a:lnTo>
                  <a:pt x="1043952" y="147319"/>
                </a:lnTo>
                <a:lnTo>
                  <a:pt x="1043724" y="147319"/>
                </a:lnTo>
                <a:lnTo>
                  <a:pt x="1059256" y="143510"/>
                </a:lnTo>
                <a:lnTo>
                  <a:pt x="1059014" y="143510"/>
                </a:lnTo>
                <a:lnTo>
                  <a:pt x="1073683" y="138430"/>
                </a:lnTo>
                <a:lnTo>
                  <a:pt x="1073416" y="139700"/>
                </a:lnTo>
                <a:lnTo>
                  <a:pt x="1124642" y="139700"/>
                </a:lnTo>
                <a:lnTo>
                  <a:pt x="1079500" y="157480"/>
                </a:lnTo>
                <a:lnTo>
                  <a:pt x="1064577" y="161289"/>
                </a:lnTo>
                <a:lnTo>
                  <a:pt x="1048804" y="166369"/>
                </a:lnTo>
                <a:lnTo>
                  <a:pt x="1032230" y="170180"/>
                </a:lnTo>
                <a:lnTo>
                  <a:pt x="1014869" y="175260"/>
                </a:lnTo>
                <a:lnTo>
                  <a:pt x="996759" y="179069"/>
                </a:lnTo>
                <a:lnTo>
                  <a:pt x="977912" y="181610"/>
                </a:lnTo>
                <a:lnTo>
                  <a:pt x="938174" y="189230"/>
                </a:lnTo>
                <a:lnTo>
                  <a:pt x="851293" y="199389"/>
                </a:lnTo>
                <a:lnTo>
                  <a:pt x="804621" y="201930"/>
                </a:lnTo>
                <a:lnTo>
                  <a:pt x="780592" y="204469"/>
                </a:lnTo>
                <a:lnTo>
                  <a:pt x="756132" y="204469"/>
                </a:lnTo>
                <a:lnTo>
                  <a:pt x="731291" y="205739"/>
                </a:lnTo>
                <a:lnTo>
                  <a:pt x="503745" y="205739"/>
                </a:lnTo>
                <a:lnTo>
                  <a:pt x="478320" y="207010"/>
                </a:lnTo>
                <a:lnTo>
                  <a:pt x="453466" y="207010"/>
                </a:lnTo>
                <a:lnTo>
                  <a:pt x="428726" y="208280"/>
                </a:lnTo>
                <a:lnTo>
                  <a:pt x="404634" y="208280"/>
                </a:lnTo>
                <a:lnTo>
                  <a:pt x="380720" y="209550"/>
                </a:lnTo>
                <a:lnTo>
                  <a:pt x="380847" y="209550"/>
                </a:lnTo>
                <a:lnTo>
                  <a:pt x="357403" y="212089"/>
                </a:lnTo>
                <a:lnTo>
                  <a:pt x="334568" y="213360"/>
                </a:lnTo>
                <a:lnTo>
                  <a:pt x="312254" y="215900"/>
                </a:lnTo>
                <a:lnTo>
                  <a:pt x="290499" y="218439"/>
                </a:lnTo>
                <a:lnTo>
                  <a:pt x="269328" y="220980"/>
                </a:lnTo>
                <a:lnTo>
                  <a:pt x="269468" y="220980"/>
                </a:lnTo>
                <a:lnTo>
                  <a:pt x="248767" y="223519"/>
                </a:lnTo>
                <a:lnTo>
                  <a:pt x="248919" y="223519"/>
                </a:lnTo>
                <a:lnTo>
                  <a:pt x="228866" y="227330"/>
                </a:lnTo>
                <a:lnTo>
                  <a:pt x="229031" y="227330"/>
                </a:lnTo>
                <a:lnTo>
                  <a:pt x="209651" y="229869"/>
                </a:lnTo>
                <a:lnTo>
                  <a:pt x="209816" y="229869"/>
                </a:lnTo>
                <a:lnTo>
                  <a:pt x="191147" y="233680"/>
                </a:lnTo>
                <a:lnTo>
                  <a:pt x="191325" y="233680"/>
                </a:lnTo>
                <a:lnTo>
                  <a:pt x="173393" y="237489"/>
                </a:lnTo>
                <a:lnTo>
                  <a:pt x="173583" y="237489"/>
                </a:lnTo>
                <a:lnTo>
                  <a:pt x="156425" y="241300"/>
                </a:lnTo>
                <a:lnTo>
                  <a:pt x="156629" y="241300"/>
                </a:lnTo>
                <a:lnTo>
                  <a:pt x="144360" y="245110"/>
                </a:lnTo>
                <a:lnTo>
                  <a:pt x="140487" y="245110"/>
                </a:lnTo>
                <a:lnTo>
                  <a:pt x="124955" y="250189"/>
                </a:lnTo>
                <a:lnTo>
                  <a:pt x="125196" y="250189"/>
                </a:lnTo>
                <a:lnTo>
                  <a:pt x="114195" y="254000"/>
                </a:lnTo>
                <a:lnTo>
                  <a:pt x="110794" y="254000"/>
                </a:lnTo>
                <a:lnTo>
                  <a:pt x="97015" y="259080"/>
                </a:lnTo>
                <a:lnTo>
                  <a:pt x="97320" y="259080"/>
                </a:lnTo>
                <a:lnTo>
                  <a:pt x="84467" y="264160"/>
                </a:lnTo>
                <a:lnTo>
                  <a:pt x="84797" y="264160"/>
                </a:lnTo>
                <a:lnTo>
                  <a:pt x="72897" y="269239"/>
                </a:lnTo>
                <a:lnTo>
                  <a:pt x="73278" y="269239"/>
                </a:lnTo>
                <a:lnTo>
                  <a:pt x="62356" y="274319"/>
                </a:lnTo>
                <a:lnTo>
                  <a:pt x="62788" y="274319"/>
                </a:lnTo>
                <a:lnTo>
                  <a:pt x="52895" y="279400"/>
                </a:lnTo>
                <a:lnTo>
                  <a:pt x="53251" y="279400"/>
                </a:lnTo>
                <a:lnTo>
                  <a:pt x="48691" y="281939"/>
                </a:lnTo>
                <a:lnTo>
                  <a:pt x="48958" y="281939"/>
                </a:lnTo>
                <a:lnTo>
                  <a:pt x="44665" y="284480"/>
                </a:lnTo>
                <a:lnTo>
                  <a:pt x="44945" y="284480"/>
                </a:lnTo>
                <a:lnTo>
                  <a:pt x="40919" y="287019"/>
                </a:lnTo>
                <a:lnTo>
                  <a:pt x="41224" y="287019"/>
                </a:lnTo>
                <a:lnTo>
                  <a:pt x="37477" y="289560"/>
                </a:lnTo>
                <a:lnTo>
                  <a:pt x="37795" y="289560"/>
                </a:lnTo>
                <a:lnTo>
                  <a:pt x="34315" y="292100"/>
                </a:lnTo>
                <a:lnTo>
                  <a:pt x="34658" y="292100"/>
                </a:lnTo>
                <a:lnTo>
                  <a:pt x="31470" y="294639"/>
                </a:lnTo>
                <a:lnTo>
                  <a:pt x="31826" y="294639"/>
                </a:lnTo>
                <a:lnTo>
                  <a:pt x="28917" y="297180"/>
                </a:lnTo>
                <a:lnTo>
                  <a:pt x="29286" y="297180"/>
                </a:lnTo>
                <a:lnTo>
                  <a:pt x="26682" y="299719"/>
                </a:lnTo>
                <a:lnTo>
                  <a:pt x="27063" y="299719"/>
                </a:lnTo>
                <a:lnTo>
                  <a:pt x="24739" y="302260"/>
                </a:lnTo>
                <a:lnTo>
                  <a:pt x="25120" y="302260"/>
                </a:lnTo>
                <a:lnTo>
                  <a:pt x="23101" y="304800"/>
                </a:lnTo>
                <a:lnTo>
                  <a:pt x="23482" y="304800"/>
                </a:lnTo>
                <a:lnTo>
                  <a:pt x="22618" y="306069"/>
                </a:lnTo>
                <a:lnTo>
                  <a:pt x="22110" y="306069"/>
                </a:lnTo>
                <a:lnTo>
                  <a:pt x="21170" y="308610"/>
                </a:lnTo>
                <a:lnTo>
                  <a:pt x="21018" y="308610"/>
                </a:lnTo>
                <a:lnTo>
                  <a:pt x="20281" y="311150"/>
                </a:lnTo>
                <a:lnTo>
                  <a:pt x="19380" y="313689"/>
                </a:lnTo>
                <a:lnTo>
                  <a:pt x="19570" y="313689"/>
                </a:lnTo>
                <a:lnTo>
                  <a:pt x="19329" y="314960"/>
                </a:lnTo>
                <a:lnTo>
                  <a:pt x="19189" y="314960"/>
                </a:lnTo>
                <a:lnTo>
                  <a:pt x="19024" y="318769"/>
                </a:lnTo>
                <a:close/>
              </a:path>
              <a:path w="2364104" h="318769">
                <a:moveTo>
                  <a:pt x="1279382" y="139700"/>
                </a:moveTo>
                <a:lnTo>
                  <a:pt x="1275981" y="139700"/>
                </a:lnTo>
                <a:lnTo>
                  <a:pt x="1275714" y="138430"/>
                </a:lnTo>
                <a:lnTo>
                  <a:pt x="1279382" y="139700"/>
                </a:lnTo>
                <a:close/>
              </a:path>
              <a:path w="2364104" h="318769">
                <a:moveTo>
                  <a:pt x="140271" y="246380"/>
                </a:moveTo>
                <a:lnTo>
                  <a:pt x="140487" y="245110"/>
                </a:lnTo>
                <a:lnTo>
                  <a:pt x="144360" y="245110"/>
                </a:lnTo>
                <a:lnTo>
                  <a:pt x="140271" y="246380"/>
                </a:lnTo>
                <a:close/>
              </a:path>
              <a:path w="2364104" h="318769">
                <a:moveTo>
                  <a:pt x="2253551" y="255269"/>
                </a:moveTo>
                <a:lnTo>
                  <a:pt x="2238882" y="250189"/>
                </a:lnTo>
                <a:lnTo>
                  <a:pt x="2239124" y="250189"/>
                </a:lnTo>
                <a:lnTo>
                  <a:pt x="2223592" y="245110"/>
                </a:lnTo>
                <a:lnTo>
                  <a:pt x="2283304" y="245110"/>
                </a:lnTo>
                <a:lnTo>
                  <a:pt x="2286596" y="246380"/>
                </a:lnTo>
                <a:lnTo>
                  <a:pt x="2298852" y="251460"/>
                </a:lnTo>
                <a:lnTo>
                  <a:pt x="2304510" y="254000"/>
                </a:lnTo>
                <a:lnTo>
                  <a:pt x="2253284" y="254000"/>
                </a:lnTo>
                <a:lnTo>
                  <a:pt x="2253551" y="255269"/>
                </a:lnTo>
                <a:close/>
              </a:path>
              <a:path w="2364104" h="318769">
                <a:moveTo>
                  <a:pt x="110528" y="255269"/>
                </a:moveTo>
                <a:lnTo>
                  <a:pt x="110794" y="254000"/>
                </a:lnTo>
                <a:lnTo>
                  <a:pt x="114195" y="254000"/>
                </a:lnTo>
                <a:lnTo>
                  <a:pt x="110528" y="255269"/>
                </a:lnTo>
                <a:close/>
              </a:path>
              <a:path w="2364104" h="318769">
                <a:moveTo>
                  <a:pt x="2342324" y="307339"/>
                </a:moveTo>
                <a:lnTo>
                  <a:pt x="2340597" y="304800"/>
                </a:lnTo>
                <a:lnTo>
                  <a:pt x="2340978" y="304800"/>
                </a:lnTo>
                <a:lnTo>
                  <a:pt x="2338959" y="302260"/>
                </a:lnTo>
                <a:lnTo>
                  <a:pt x="2339340" y="302260"/>
                </a:lnTo>
                <a:lnTo>
                  <a:pt x="2337015" y="299719"/>
                </a:lnTo>
                <a:lnTo>
                  <a:pt x="2337396" y="299719"/>
                </a:lnTo>
                <a:lnTo>
                  <a:pt x="2334780" y="297180"/>
                </a:lnTo>
                <a:lnTo>
                  <a:pt x="2335161" y="297180"/>
                </a:lnTo>
                <a:lnTo>
                  <a:pt x="2332253" y="294639"/>
                </a:lnTo>
                <a:lnTo>
                  <a:pt x="2332609" y="294639"/>
                </a:lnTo>
                <a:lnTo>
                  <a:pt x="2329421" y="292100"/>
                </a:lnTo>
                <a:lnTo>
                  <a:pt x="2329764" y="292100"/>
                </a:lnTo>
                <a:lnTo>
                  <a:pt x="2326284" y="289560"/>
                </a:lnTo>
                <a:lnTo>
                  <a:pt x="2326601" y="289560"/>
                </a:lnTo>
                <a:lnTo>
                  <a:pt x="2322855" y="287019"/>
                </a:lnTo>
                <a:lnTo>
                  <a:pt x="2323160" y="287019"/>
                </a:lnTo>
                <a:lnTo>
                  <a:pt x="2319134" y="284480"/>
                </a:lnTo>
                <a:lnTo>
                  <a:pt x="2319413" y="284480"/>
                </a:lnTo>
                <a:lnTo>
                  <a:pt x="2315121" y="281939"/>
                </a:lnTo>
                <a:lnTo>
                  <a:pt x="2315387" y="281939"/>
                </a:lnTo>
                <a:lnTo>
                  <a:pt x="2310828" y="279400"/>
                </a:lnTo>
                <a:lnTo>
                  <a:pt x="2311184" y="279400"/>
                </a:lnTo>
                <a:lnTo>
                  <a:pt x="2301290" y="274319"/>
                </a:lnTo>
                <a:lnTo>
                  <a:pt x="2301722" y="274319"/>
                </a:lnTo>
                <a:lnTo>
                  <a:pt x="2290800" y="269239"/>
                </a:lnTo>
                <a:lnTo>
                  <a:pt x="2291181" y="269239"/>
                </a:lnTo>
                <a:lnTo>
                  <a:pt x="2279281" y="264160"/>
                </a:lnTo>
                <a:lnTo>
                  <a:pt x="2279611" y="264160"/>
                </a:lnTo>
                <a:lnTo>
                  <a:pt x="2266759" y="259080"/>
                </a:lnTo>
                <a:lnTo>
                  <a:pt x="2267064" y="259080"/>
                </a:lnTo>
                <a:lnTo>
                  <a:pt x="2253284" y="254000"/>
                </a:lnTo>
                <a:lnTo>
                  <a:pt x="2304510" y="254000"/>
                </a:lnTo>
                <a:lnTo>
                  <a:pt x="2310168" y="256539"/>
                </a:lnTo>
                <a:lnTo>
                  <a:pt x="2320455" y="262889"/>
                </a:lnTo>
                <a:lnTo>
                  <a:pt x="2325331" y="265430"/>
                </a:lnTo>
                <a:lnTo>
                  <a:pt x="2329891" y="267969"/>
                </a:lnTo>
                <a:lnTo>
                  <a:pt x="2334196" y="271780"/>
                </a:lnTo>
                <a:lnTo>
                  <a:pt x="2338260" y="274319"/>
                </a:lnTo>
                <a:lnTo>
                  <a:pt x="2342057" y="278130"/>
                </a:lnTo>
                <a:lnTo>
                  <a:pt x="2345588" y="280669"/>
                </a:lnTo>
                <a:lnTo>
                  <a:pt x="2348852" y="284480"/>
                </a:lnTo>
                <a:lnTo>
                  <a:pt x="2362238" y="306069"/>
                </a:lnTo>
                <a:lnTo>
                  <a:pt x="2341956" y="306069"/>
                </a:lnTo>
                <a:lnTo>
                  <a:pt x="2342324" y="307339"/>
                </a:lnTo>
                <a:close/>
              </a:path>
              <a:path w="2364104" h="318769">
                <a:moveTo>
                  <a:pt x="21755" y="307339"/>
                </a:moveTo>
                <a:lnTo>
                  <a:pt x="22110" y="306069"/>
                </a:lnTo>
                <a:lnTo>
                  <a:pt x="22618" y="306069"/>
                </a:lnTo>
                <a:lnTo>
                  <a:pt x="21755" y="307339"/>
                </a:lnTo>
                <a:close/>
              </a:path>
              <a:path w="2364104" h="318769">
                <a:moveTo>
                  <a:pt x="2343378" y="309880"/>
                </a:moveTo>
                <a:lnTo>
                  <a:pt x="2341956" y="306069"/>
                </a:lnTo>
                <a:lnTo>
                  <a:pt x="2362238" y="306069"/>
                </a:lnTo>
                <a:lnTo>
                  <a:pt x="2362923" y="308610"/>
                </a:lnTo>
                <a:lnTo>
                  <a:pt x="2343061" y="308610"/>
                </a:lnTo>
                <a:lnTo>
                  <a:pt x="2343378" y="309880"/>
                </a:lnTo>
                <a:close/>
              </a:path>
              <a:path w="2364104" h="318769">
                <a:moveTo>
                  <a:pt x="20700" y="309880"/>
                </a:moveTo>
                <a:lnTo>
                  <a:pt x="21018" y="308610"/>
                </a:lnTo>
                <a:lnTo>
                  <a:pt x="21170" y="308610"/>
                </a:lnTo>
                <a:lnTo>
                  <a:pt x="20700" y="309880"/>
                </a:lnTo>
                <a:close/>
              </a:path>
              <a:path w="2364104" h="318769">
                <a:moveTo>
                  <a:pt x="2344931" y="315912"/>
                </a:moveTo>
                <a:lnTo>
                  <a:pt x="2344508" y="313689"/>
                </a:lnTo>
                <a:lnTo>
                  <a:pt x="2344699" y="313689"/>
                </a:lnTo>
                <a:lnTo>
                  <a:pt x="2343899" y="311150"/>
                </a:lnTo>
                <a:lnTo>
                  <a:pt x="2343061" y="308610"/>
                </a:lnTo>
                <a:lnTo>
                  <a:pt x="2362923" y="308610"/>
                </a:lnTo>
                <a:lnTo>
                  <a:pt x="2363266" y="309880"/>
                </a:lnTo>
                <a:lnTo>
                  <a:pt x="2363889" y="313689"/>
                </a:lnTo>
                <a:lnTo>
                  <a:pt x="2363952" y="314960"/>
                </a:lnTo>
                <a:lnTo>
                  <a:pt x="2344889" y="314960"/>
                </a:lnTo>
                <a:lnTo>
                  <a:pt x="2344931" y="315912"/>
                </a:lnTo>
                <a:close/>
              </a:path>
              <a:path w="2364104" h="318769">
                <a:moveTo>
                  <a:pt x="19913" y="312419"/>
                </a:moveTo>
                <a:lnTo>
                  <a:pt x="20180" y="311150"/>
                </a:lnTo>
                <a:lnTo>
                  <a:pt x="19913" y="312419"/>
                </a:lnTo>
                <a:close/>
              </a:path>
              <a:path w="2364104" h="318769">
                <a:moveTo>
                  <a:pt x="2344166" y="312419"/>
                </a:moveTo>
                <a:lnTo>
                  <a:pt x="2343797" y="311150"/>
                </a:lnTo>
                <a:lnTo>
                  <a:pt x="2344166" y="312419"/>
                </a:lnTo>
                <a:close/>
              </a:path>
              <a:path w="2364104" h="318769">
                <a:moveTo>
                  <a:pt x="19148" y="315912"/>
                </a:moveTo>
                <a:lnTo>
                  <a:pt x="19189" y="314960"/>
                </a:lnTo>
                <a:lnTo>
                  <a:pt x="19329" y="314960"/>
                </a:lnTo>
                <a:lnTo>
                  <a:pt x="19148" y="315912"/>
                </a:lnTo>
                <a:close/>
              </a:path>
              <a:path w="2364104" h="318769">
                <a:moveTo>
                  <a:pt x="2364016" y="316230"/>
                </a:moveTo>
                <a:lnTo>
                  <a:pt x="2344991" y="316230"/>
                </a:lnTo>
                <a:lnTo>
                  <a:pt x="2344889" y="314960"/>
                </a:lnTo>
                <a:lnTo>
                  <a:pt x="2363952" y="314960"/>
                </a:lnTo>
                <a:lnTo>
                  <a:pt x="2364016" y="316230"/>
                </a:lnTo>
                <a:close/>
              </a:path>
              <a:path w="2364104" h="318769">
                <a:moveTo>
                  <a:pt x="19134" y="316230"/>
                </a:moveTo>
                <a:lnTo>
                  <a:pt x="19148" y="315912"/>
                </a:lnTo>
                <a:lnTo>
                  <a:pt x="19134" y="316230"/>
                </a:lnTo>
                <a:close/>
              </a:path>
              <a:path w="2364104" h="318769">
                <a:moveTo>
                  <a:pt x="2345054" y="318769"/>
                </a:moveTo>
                <a:lnTo>
                  <a:pt x="2344931" y="315912"/>
                </a:lnTo>
                <a:lnTo>
                  <a:pt x="2344991" y="316230"/>
                </a:lnTo>
                <a:lnTo>
                  <a:pt x="2364016" y="316230"/>
                </a:lnTo>
                <a:lnTo>
                  <a:pt x="2364079" y="317500"/>
                </a:lnTo>
                <a:lnTo>
                  <a:pt x="2345054" y="31876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622300" y="3625405"/>
            <a:ext cx="1854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404040"/>
                </a:solidFill>
                <a:latin typeface="Microsoft YaHei"/>
                <a:cs typeface="Microsoft YaHei"/>
              </a:rPr>
              <a:t>每日定时触发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28975" y="3625405"/>
            <a:ext cx="2463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404040"/>
                </a:solidFill>
                <a:latin typeface="Microsoft YaHei"/>
                <a:cs typeface="Microsoft YaHei"/>
              </a:rPr>
              <a:t>日间增量夜间全量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687184" y="3625405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404040"/>
                </a:solidFill>
                <a:latin typeface="Microsoft YaHei"/>
                <a:cs typeface="Microsoft YaHei"/>
              </a:rPr>
              <a:t>组件化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1320" y="866139"/>
            <a:ext cx="2679065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latin typeface="Microsoft YaHei"/>
                <a:cs typeface="Microsoft YaHei"/>
              </a:rPr>
              <a:t>类型二：持续交付流水</a:t>
            </a:r>
            <a:r>
              <a:rPr dirty="0" sz="1900" spc="-5">
                <a:latin typeface="Microsoft YaHei"/>
                <a:cs typeface="Microsoft YaHei"/>
              </a:rPr>
              <a:t>线</a:t>
            </a:r>
            <a:endParaRPr sz="19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077" y="118922"/>
            <a:ext cx="1549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</a:rPr>
              <a:t>流水线设计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771525" y="1019175"/>
            <a:ext cx="2641600" cy="3469640"/>
            <a:chOff x="771525" y="1019175"/>
            <a:chExt cx="2641600" cy="3469640"/>
          </a:xfrm>
        </p:grpSpPr>
        <p:sp>
          <p:nvSpPr>
            <p:cNvPr id="4" name="object 4"/>
            <p:cNvSpPr/>
            <p:nvPr/>
          </p:nvSpPr>
          <p:spPr>
            <a:xfrm>
              <a:off x="771525" y="1019175"/>
              <a:ext cx="2641600" cy="3469640"/>
            </a:xfrm>
            <a:custGeom>
              <a:avLst/>
              <a:gdLst/>
              <a:ahLst/>
              <a:cxnLst/>
              <a:rect l="l" t="t" r="r" b="b"/>
              <a:pathLst>
                <a:path w="2641600" h="3469640">
                  <a:moveTo>
                    <a:pt x="6350" y="3463124"/>
                  </a:moveTo>
                  <a:lnTo>
                    <a:pt x="0" y="3463124"/>
                  </a:lnTo>
                  <a:lnTo>
                    <a:pt x="0" y="3425024"/>
                  </a:lnTo>
                  <a:lnTo>
                    <a:pt x="12700" y="3425024"/>
                  </a:lnTo>
                  <a:lnTo>
                    <a:pt x="12700" y="3456774"/>
                  </a:lnTo>
                  <a:lnTo>
                    <a:pt x="6350" y="3456774"/>
                  </a:lnTo>
                  <a:lnTo>
                    <a:pt x="6350" y="3463124"/>
                  </a:lnTo>
                  <a:close/>
                </a:path>
                <a:path w="2641600" h="3469640">
                  <a:moveTo>
                    <a:pt x="36271" y="3469474"/>
                  </a:moveTo>
                  <a:lnTo>
                    <a:pt x="6350" y="3469474"/>
                  </a:lnTo>
                  <a:lnTo>
                    <a:pt x="6350" y="3456774"/>
                  </a:lnTo>
                  <a:lnTo>
                    <a:pt x="12700" y="3456774"/>
                  </a:lnTo>
                  <a:lnTo>
                    <a:pt x="12700" y="3463124"/>
                  </a:lnTo>
                  <a:lnTo>
                    <a:pt x="36271" y="3463124"/>
                  </a:lnTo>
                  <a:lnTo>
                    <a:pt x="36271" y="3469474"/>
                  </a:lnTo>
                  <a:close/>
                </a:path>
                <a:path w="2641600" h="3469640">
                  <a:moveTo>
                    <a:pt x="36271" y="3463124"/>
                  </a:moveTo>
                  <a:lnTo>
                    <a:pt x="12700" y="3463124"/>
                  </a:lnTo>
                  <a:lnTo>
                    <a:pt x="12700" y="3456774"/>
                  </a:lnTo>
                  <a:lnTo>
                    <a:pt x="36271" y="3456774"/>
                  </a:lnTo>
                  <a:lnTo>
                    <a:pt x="36271" y="3463124"/>
                  </a:lnTo>
                  <a:close/>
                </a:path>
                <a:path w="2641600" h="3469640">
                  <a:moveTo>
                    <a:pt x="12700" y="3412324"/>
                  </a:moveTo>
                  <a:lnTo>
                    <a:pt x="0" y="3412324"/>
                  </a:lnTo>
                  <a:lnTo>
                    <a:pt x="0" y="3374224"/>
                  </a:lnTo>
                  <a:lnTo>
                    <a:pt x="12700" y="3374224"/>
                  </a:lnTo>
                  <a:lnTo>
                    <a:pt x="12700" y="3412324"/>
                  </a:lnTo>
                  <a:close/>
                </a:path>
                <a:path w="2641600" h="3469640">
                  <a:moveTo>
                    <a:pt x="12700" y="3361524"/>
                  </a:moveTo>
                  <a:lnTo>
                    <a:pt x="0" y="3361524"/>
                  </a:lnTo>
                  <a:lnTo>
                    <a:pt x="0" y="3323424"/>
                  </a:lnTo>
                  <a:lnTo>
                    <a:pt x="12700" y="3323424"/>
                  </a:lnTo>
                  <a:lnTo>
                    <a:pt x="12700" y="3361524"/>
                  </a:lnTo>
                  <a:close/>
                </a:path>
                <a:path w="2641600" h="3469640">
                  <a:moveTo>
                    <a:pt x="12700" y="3310724"/>
                  </a:moveTo>
                  <a:lnTo>
                    <a:pt x="0" y="3310724"/>
                  </a:lnTo>
                  <a:lnTo>
                    <a:pt x="0" y="3272624"/>
                  </a:lnTo>
                  <a:lnTo>
                    <a:pt x="12700" y="3272624"/>
                  </a:lnTo>
                  <a:lnTo>
                    <a:pt x="12700" y="3310724"/>
                  </a:lnTo>
                  <a:close/>
                </a:path>
                <a:path w="2641600" h="3469640">
                  <a:moveTo>
                    <a:pt x="12700" y="3259924"/>
                  </a:moveTo>
                  <a:lnTo>
                    <a:pt x="0" y="3259924"/>
                  </a:lnTo>
                  <a:lnTo>
                    <a:pt x="0" y="3221824"/>
                  </a:lnTo>
                  <a:lnTo>
                    <a:pt x="12700" y="3221824"/>
                  </a:lnTo>
                  <a:lnTo>
                    <a:pt x="12700" y="3259924"/>
                  </a:lnTo>
                  <a:close/>
                </a:path>
                <a:path w="2641600" h="3469640">
                  <a:moveTo>
                    <a:pt x="12700" y="3209124"/>
                  </a:moveTo>
                  <a:lnTo>
                    <a:pt x="0" y="3209124"/>
                  </a:lnTo>
                  <a:lnTo>
                    <a:pt x="0" y="3171024"/>
                  </a:lnTo>
                  <a:lnTo>
                    <a:pt x="12700" y="3171024"/>
                  </a:lnTo>
                  <a:lnTo>
                    <a:pt x="12700" y="3209124"/>
                  </a:lnTo>
                  <a:close/>
                </a:path>
                <a:path w="2641600" h="3469640">
                  <a:moveTo>
                    <a:pt x="12700" y="3158324"/>
                  </a:moveTo>
                  <a:lnTo>
                    <a:pt x="0" y="3158324"/>
                  </a:lnTo>
                  <a:lnTo>
                    <a:pt x="0" y="3120224"/>
                  </a:lnTo>
                  <a:lnTo>
                    <a:pt x="12700" y="3120224"/>
                  </a:lnTo>
                  <a:lnTo>
                    <a:pt x="12700" y="3158324"/>
                  </a:lnTo>
                  <a:close/>
                </a:path>
                <a:path w="2641600" h="3469640">
                  <a:moveTo>
                    <a:pt x="12700" y="3107524"/>
                  </a:moveTo>
                  <a:lnTo>
                    <a:pt x="0" y="3107524"/>
                  </a:lnTo>
                  <a:lnTo>
                    <a:pt x="0" y="3069424"/>
                  </a:lnTo>
                  <a:lnTo>
                    <a:pt x="12700" y="3069424"/>
                  </a:lnTo>
                  <a:lnTo>
                    <a:pt x="12700" y="3107524"/>
                  </a:lnTo>
                  <a:close/>
                </a:path>
                <a:path w="2641600" h="3469640">
                  <a:moveTo>
                    <a:pt x="12700" y="3056724"/>
                  </a:moveTo>
                  <a:lnTo>
                    <a:pt x="0" y="3056724"/>
                  </a:lnTo>
                  <a:lnTo>
                    <a:pt x="0" y="3018624"/>
                  </a:lnTo>
                  <a:lnTo>
                    <a:pt x="12700" y="3018624"/>
                  </a:lnTo>
                  <a:lnTo>
                    <a:pt x="12700" y="3056724"/>
                  </a:lnTo>
                  <a:close/>
                </a:path>
                <a:path w="2641600" h="3469640">
                  <a:moveTo>
                    <a:pt x="12700" y="3005924"/>
                  </a:moveTo>
                  <a:lnTo>
                    <a:pt x="0" y="3005924"/>
                  </a:lnTo>
                  <a:lnTo>
                    <a:pt x="0" y="2967824"/>
                  </a:lnTo>
                  <a:lnTo>
                    <a:pt x="12700" y="2967824"/>
                  </a:lnTo>
                  <a:lnTo>
                    <a:pt x="12700" y="3005924"/>
                  </a:lnTo>
                  <a:close/>
                </a:path>
                <a:path w="2641600" h="3469640">
                  <a:moveTo>
                    <a:pt x="12700" y="2955124"/>
                  </a:moveTo>
                  <a:lnTo>
                    <a:pt x="0" y="2955124"/>
                  </a:lnTo>
                  <a:lnTo>
                    <a:pt x="0" y="2917024"/>
                  </a:lnTo>
                  <a:lnTo>
                    <a:pt x="12700" y="2917024"/>
                  </a:lnTo>
                  <a:lnTo>
                    <a:pt x="12700" y="2955124"/>
                  </a:lnTo>
                  <a:close/>
                </a:path>
                <a:path w="2641600" h="3469640">
                  <a:moveTo>
                    <a:pt x="12700" y="2904324"/>
                  </a:moveTo>
                  <a:lnTo>
                    <a:pt x="0" y="2904324"/>
                  </a:lnTo>
                  <a:lnTo>
                    <a:pt x="0" y="2866224"/>
                  </a:lnTo>
                  <a:lnTo>
                    <a:pt x="12700" y="2866224"/>
                  </a:lnTo>
                  <a:lnTo>
                    <a:pt x="12700" y="2904324"/>
                  </a:lnTo>
                  <a:close/>
                </a:path>
                <a:path w="2641600" h="3469640">
                  <a:moveTo>
                    <a:pt x="12700" y="2853524"/>
                  </a:moveTo>
                  <a:lnTo>
                    <a:pt x="0" y="2853524"/>
                  </a:lnTo>
                  <a:lnTo>
                    <a:pt x="0" y="2815424"/>
                  </a:lnTo>
                  <a:lnTo>
                    <a:pt x="12700" y="2815424"/>
                  </a:lnTo>
                  <a:lnTo>
                    <a:pt x="12700" y="2853524"/>
                  </a:lnTo>
                  <a:close/>
                </a:path>
                <a:path w="2641600" h="3469640">
                  <a:moveTo>
                    <a:pt x="12700" y="2802724"/>
                  </a:moveTo>
                  <a:lnTo>
                    <a:pt x="0" y="2802724"/>
                  </a:lnTo>
                  <a:lnTo>
                    <a:pt x="0" y="2764624"/>
                  </a:lnTo>
                  <a:lnTo>
                    <a:pt x="12700" y="2764624"/>
                  </a:lnTo>
                  <a:lnTo>
                    <a:pt x="12700" y="2802724"/>
                  </a:lnTo>
                  <a:close/>
                </a:path>
                <a:path w="2641600" h="3469640">
                  <a:moveTo>
                    <a:pt x="12700" y="2751924"/>
                  </a:moveTo>
                  <a:lnTo>
                    <a:pt x="0" y="2751924"/>
                  </a:lnTo>
                  <a:lnTo>
                    <a:pt x="0" y="2713824"/>
                  </a:lnTo>
                  <a:lnTo>
                    <a:pt x="12700" y="2713824"/>
                  </a:lnTo>
                  <a:lnTo>
                    <a:pt x="12700" y="2751924"/>
                  </a:lnTo>
                  <a:close/>
                </a:path>
                <a:path w="2641600" h="3469640">
                  <a:moveTo>
                    <a:pt x="12700" y="2701124"/>
                  </a:moveTo>
                  <a:lnTo>
                    <a:pt x="0" y="2701124"/>
                  </a:lnTo>
                  <a:lnTo>
                    <a:pt x="0" y="2663024"/>
                  </a:lnTo>
                  <a:lnTo>
                    <a:pt x="12700" y="2663024"/>
                  </a:lnTo>
                  <a:lnTo>
                    <a:pt x="12700" y="2701124"/>
                  </a:lnTo>
                  <a:close/>
                </a:path>
                <a:path w="2641600" h="3469640">
                  <a:moveTo>
                    <a:pt x="12700" y="2650324"/>
                  </a:moveTo>
                  <a:lnTo>
                    <a:pt x="0" y="2650324"/>
                  </a:lnTo>
                  <a:lnTo>
                    <a:pt x="0" y="2612224"/>
                  </a:lnTo>
                  <a:lnTo>
                    <a:pt x="12700" y="2612224"/>
                  </a:lnTo>
                  <a:lnTo>
                    <a:pt x="12700" y="2650324"/>
                  </a:lnTo>
                  <a:close/>
                </a:path>
                <a:path w="2641600" h="3469640">
                  <a:moveTo>
                    <a:pt x="12700" y="2599524"/>
                  </a:moveTo>
                  <a:lnTo>
                    <a:pt x="0" y="2599524"/>
                  </a:lnTo>
                  <a:lnTo>
                    <a:pt x="0" y="2561424"/>
                  </a:lnTo>
                  <a:lnTo>
                    <a:pt x="12700" y="2561424"/>
                  </a:lnTo>
                  <a:lnTo>
                    <a:pt x="12700" y="2599524"/>
                  </a:lnTo>
                  <a:close/>
                </a:path>
                <a:path w="2641600" h="3469640">
                  <a:moveTo>
                    <a:pt x="12700" y="2548724"/>
                  </a:moveTo>
                  <a:lnTo>
                    <a:pt x="0" y="2548724"/>
                  </a:lnTo>
                  <a:lnTo>
                    <a:pt x="0" y="2510624"/>
                  </a:lnTo>
                  <a:lnTo>
                    <a:pt x="12700" y="2510624"/>
                  </a:lnTo>
                  <a:lnTo>
                    <a:pt x="12700" y="2548724"/>
                  </a:lnTo>
                  <a:close/>
                </a:path>
                <a:path w="2641600" h="3469640">
                  <a:moveTo>
                    <a:pt x="12700" y="2497924"/>
                  </a:moveTo>
                  <a:lnTo>
                    <a:pt x="0" y="2497924"/>
                  </a:lnTo>
                  <a:lnTo>
                    <a:pt x="0" y="2459824"/>
                  </a:lnTo>
                  <a:lnTo>
                    <a:pt x="12700" y="2459824"/>
                  </a:lnTo>
                  <a:lnTo>
                    <a:pt x="12700" y="2497924"/>
                  </a:lnTo>
                  <a:close/>
                </a:path>
                <a:path w="2641600" h="3469640">
                  <a:moveTo>
                    <a:pt x="12700" y="2447124"/>
                  </a:moveTo>
                  <a:lnTo>
                    <a:pt x="0" y="2447124"/>
                  </a:lnTo>
                  <a:lnTo>
                    <a:pt x="0" y="2409024"/>
                  </a:lnTo>
                  <a:lnTo>
                    <a:pt x="12700" y="2409024"/>
                  </a:lnTo>
                  <a:lnTo>
                    <a:pt x="12700" y="2447124"/>
                  </a:lnTo>
                  <a:close/>
                </a:path>
                <a:path w="2641600" h="3469640">
                  <a:moveTo>
                    <a:pt x="12700" y="2396324"/>
                  </a:moveTo>
                  <a:lnTo>
                    <a:pt x="0" y="2396324"/>
                  </a:lnTo>
                  <a:lnTo>
                    <a:pt x="0" y="2358224"/>
                  </a:lnTo>
                  <a:lnTo>
                    <a:pt x="12700" y="2358224"/>
                  </a:lnTo>
                  <a:lnTo>
                    <a:pt x="12700" y="2396324"/>
                  </a:lnTo>
                  <a:close/>
                </a:path>
                <a:path w="2641600" h="3469640">
                  <a:moveTo>
                    <a:pt x="12700" y="2345524"/>
                  </a:moveTo>
                  <a:lnTo>
                    <a:pt x="0" y="2345524"/>
                  </a:lnTo>
                  <a:lnTo>
                    <a:pt x="0" y="2307424"/>
                  </a:lnTo>
                  <a:lnTo>
                    <a:pt x="12700" y="2307424"/>
                  </a:lnTo>
                  <a:lnTo>
                    <a:pt x="12700" y="2345524"/>
                  </a:lnTo>
                  <a:close/>
                </a:path>
                <a:path w="2641600" h="3469640">
                  <a:moveTo>
                    <a:pt x="12700" y="2294724"/>
                  </a:moveTo>
                  <a:lnTo>
                    <a:pt x="0" y="2294724"/>
                  </a:lnTo>
                  <a:lnTo>
                    <a:pt x="0" y="2256624"/>
                  </a:lnTo>
                  <a:lnTo>
                    <a:pt x="12700" y="2256624"/>
                  </a:lnTo>
                  <a:lnTo>
                    <a:pt x="12700" y="2294724"/>
                  </a:lnTo>
                  <a:close/>
                </a:path>
                <a:path w="2641600" h="3469640">
                  <a:moveTo>
                    <a:pt x="12700" y="2243924"/>
                  </a:moveTo>
                  <a:lnTo>
                    <a:pt x="0" y="2243924"/>
                  </a:lnTo>
                  <a:lnTo>
                    <a:pt x="0" y="2205824"/>
                  </a:lnTo>
                  <a:lnTo>
                    <a:pt x="12700" y="2205824"/>
                  </a:lnTo>
                  <a:lnTo>
                    <a:pt x="12700" y="2243924"/>
                  </a:lnTo>
                  <a:close/>
                </a:path>
                <a:path w="2641600" h="3469640">
                  <a:moveTo>
                    <a:pt x="12700" y="2193124"/>
                  </a:moveTo>
                  <a:lnTo>
                    <a:pt x="0" y="2193124"/>
                  </a:lnTo>
                  <a:lnTo>
                    <a:pt x="0" y="2155024"/>
                  </a:lnTo>
                  <a:lnTo>
                    <a:pt x="12700" y="2155024"/>
                  </a:lnTo>
                  <a:lnTo>
                    <a:pt x="12700" y="2193124"/>
                  </a:lnTo>
                  <a:close/>
                </a:path>
                <a:path w="2641600" h="3469640">
                  <a:moveTo>
                    <a:pt x="12700" y="2142324"/>
                  </a:moveTo>
                  <a:lnTo>
                    <a:pt x="0" y="2142324"/>
                  </a:lnTo>
                  <a:lnTo>
                    <a:pt x="0" y="2104224"/>
                  </a:lnTo>
                  <a:lnTo>
                    <a:pt x="12700" y="2104224"/>
                  </a:lnTo>
                  <a:lnTo>
                    <a:pt x="12700" y="2142324"/>
                  </a:lnTo>
                  <a:close/>
                </a:path>
                <a:path w="2641600" h="3469640">
                  <a:moveTo>
                    <a:pt x="12700" y="2091524"/>
                  </a:moveTo>
                  <a:lnTo>
                    <a:pt x="0" y="2091524"/>
                  </a:lnTo>
                  <a:lnTo>
                    <a:pt x="0" y="2053424"/>
                  </a:lnTo>
                  <a:lnTo>
                    <a:pt x="12700" y="2053424"/>
                  </a:lnTo>
                  <a:lnTo>
                    <a:pt x="12700" y="2091524"/>
                  </a:lnTo>
                  <a:close/>
                </a:path>
                <a:path w="2641600" h="3469640">
                  <a:moveTo>
                    <a:pt x="12700" y="2040724"/>
                  </a:moveTo>
                  <a:lnTo>
                    <a:pt x="0" y="2040724"/>
                  </a:lnTo>
                  <a:lnTo>
                    <a:pt x="0" y="2002624"/>
                  </a:lnTo>
                  <a:lnTo>
                    <a:pt x="12700" y="2002624"/>
                  </a:lnTo>
                  <a:lnTo>
                    <a:pt x="12700" y="2040724"/>
                  </a:lnTo>
                  <a:close/>
                </a:path>
                <a:path w="2641600" h="3469640">
                  <a:moveTo>
                    <a:pt x="12700" y="1989924"/>
                  </a:moveTo>
                  <a:lnTo>
                    <a:pt x="0" y="1989924"/>
                  </a:lnTo>
                  <a:lnTo>
                    <a:pt x="0" y="1951824"/>
                  </a:lnTo>
                  <a:lnTo>
                    <a:pt x="12700" y="1951824"/>
                  </a:lnTo>
                  <a:lnTo>
                    <a:pt x="12700" y="1989924"/>
                  </a:lnTo>
                  <a:close/>
                </a:path>
                <a:path w="2641600" h="3469640">
                  <a:moveTo>
                    <a:pt x="12700" y="1939124"/>
                  </a:moveTo>
                  <a:lnTo>
                    <a:pt x="0" y="1939124"/>
                  </a:lnTo>
                  <a:lnTo>
                    <a:pt x="0" y="1901024"/>
                  </a:lnTo>
                  <a:lnTo>
                    <a:pt x="12700" y="1901024"/>
                  </a:lnTo>
                  <a:lnTo>
                    <a:pt x="12700" y="1939124"/>
                  </a:lnTo>
                  <a:close/>
                </a:path>
                <a:path w="2641600" h="3469640">
                  <a:moveTo>
                    <a:pt x="12700" y="1888324"/>
                  </a:moveTo>
                  <a:lnTo>
                    <a:pt x="0" y="1888324"/>
                  </a:lnTo>
                  <a:lnTo>
                    <a:pt x="0" y="1850224"/>
                  </a:lnTo>
                  <a:lnTo>
                    <a:pt x="12700" y="1850224"/>
                  </a:lnTo>
                  <a:lnTo>
                    <a:pt x="12700" y="1888324"/>
                  </a:lnTo>
                  <a:close/>
                </a:path>
                <a:path w="2641600" h="3469640">
                  <a:moveTo>
                    <a:pt x="12700" y="1837524"/>
                  </a:moveTo>
                  <a:lnTo>
                    <a:pt x="0" y="1837524"/>
                  </a:lnTo>
                  <a:lnTo>
                    <a:pt x="0" y="1799424"/>
                  </a:lnTo>
                  <a:lnTo>
                    <a:pt x="12700" y="1799424"/>
                  </a:lnTo>
                  <a:lnTo>
                    <a:pt x="12700" y="1837524"/>
                  </a:lnTo>
                  <a:close/>
                </a:path>
                <a:path w="2641600" h="3469640">
                  <a:moveTo>
                    <a:pt x="12700" y="1786724"/>
                  </a:moveTo>
                  <a:lnTo>
                    <a:pt x="0" y="1786724"/>
                  </a:lnTo>
                  <a:lnTo>
                    <a:pt x="0" y="1748624"/>
                  </a:lnTo>
                  <a:lnTo>
                    <a:pt x="12700" y="1748624"/>
                  </a:lnTo>
                  <a:lnTo>
                    <a:pt x="12700" y="1786724"/>
                  </a:lnTo>
                  <a:close/>
                </a:path>
                <a:path w="2641600" h="3469640">
                  <a:moveTo>
                    <a:pt x="12700" y="1735924"/>
                  </a:moveTo>
                  <a:lnTo>
                    <a:pt x="0" y="1735924"/>
                  </a:lnTo>
                  <a:lnTo>
                    <a:pt x="0" y="1697824"/>
                  </a:lnTo>
                  <a:lnTo>
                    <a:pt x="12700" y="1697824"/>
                  </a:lnTo>
                  <a:lnTo>
                    <a:pt x="12700" y="1735924"/>
                  </a:lnTo>
                  <a:close/>
                </a:path>
                <a:path w="2641600" h="3469640">
                  <a:moveTo>
                    <a:pt x="12700" y="1685124"/>
                  </a:moveTo>
                  <a:lnTo>
                    <a:pt x="0" y="1685124"/>
                  </a:lnTo>
                  <a:lnTo>
                    <a:pt x="0" y="1647024"/>
                  </a:lnTo>
                  <a:lnTo>
                    <a:pt x="12700" y="1647024"/>
                  </a:lnTo>
                  <a:lnTo>
                    <a:pt x="12700" y="1685124"/>
                  </a:lnTo>
                  <a:close/>
                </a:path>
                <a:path w="2641600" h="3469640">
                  <a:moveTo>
                    <a:pt x="12700" y="1634324"/>
                  </a:moveTo>
                  <a:lnTo>
                    <a:pt x="0" y="1634324"/>
                  </a:lnTo>
                  <a:lnTo>
                    <a:pt x="0" y="1596224"/>
                  </a:lnTo>
                  <a:lnTo>
                    <a:pt x="12700" y="1596224"/>
                  </a:lnTo>
                  <a:lnTo>
                    <a:pt x="12700" y="1634324"/>
                  </a:lnTo>
                  <a:close/>
                </a:path>
                <a:path w="2641600" h="3469640">
                  <a:moveTo>
                    <a:pt x="12700" y="1583524"/>
                  </a:moveTo>
                  <a:lnTo>
                    <a:pt x="0" y="1583524"/>
                  </a:lnTo>
                  <a:lnTo>
                    <a:pt x="0" y="1545424"/>
                  </a:lnTo>
                  <a:lnTo>
                    <a:pt x="12700" y="1545424"/>
                  </a:lnTo>
                  <a:lnTo>
                    <a:pt x="12700" y="1583524"/>
                  </a:lnTo>
                  <a:close/>
                </a:path>
                <a:path w="2641600" h="3469640">
                  <a:moveTo>
                    <a:pt x="12700" y="1532724"/>
                  </a:moveTo>
                  <a:lnTo>
                    <a:pt x="0" y="1532724"/>
                  </a:lnTo>
                  <a:lnTo>
                    <a:pt x="0" y="1494624"/>
                  </a:lnTo>
                  <a:lnTo>
                    <a:pt x="12700" y="1494624"/>
                  </a:lnTo>
                  <a:lnTo>
                    <a:pt x="12700" y="1532724"/>
                  </a:lnTo>
                  <a:close/>
                </a:path>
                <a:path w="2641600" h="3469640">
                  <a:moveTo>
                    <a:pt x="12700" y="1481924"/>
                  </a:moveTo>
                  <a:lnTo>
                    <a:pt x="0" y="1481924"/>
                  </a:lnTo>
                  <a:lnTo>
                    <a:pt x="0" y="1443824"/>
                  </a:lnTo>
                  <a:lnTo>
                    <a:pt x="12700" y="1443824"/>
                  </a:lnTo>
                  <a:lnTo>
                    <a:pt x="12700" y="1481924"/>
                  </a:lnTo>
                  <a:close/>
                </a:path>
                <a:path w="2641600" h="3469640">
                  <a:moveTo>
                    <a:pt x="12700" y="1431124"/>
                  </a:moveTo>
                  <a:lnTo>
                    <a:pt x="0" y="1431124"/>
                  </a:lnTo>
                  <a:lnTo>
                    <a:pt x="0" y="1393024"/>
                  </a:lnTo>
                  <a:lnTo>
                    <a:pt x="12700" y="1393024"/>
                  </a:lnTo>
                  <a:lnTo>
                    <a:pt x="12700" y="1431124"/>
                  </a:lnTo>
                  <a:close/>
                </a:path>
                <a:path w="2641600" h="3469640">
                  <a:moveTo>
                    <a:pt x="12700" y="1380324"/>
                  </a:moveTo>
                  <a:lnTo>
                    <a:pt x="0" y="1380324"/>
                  </a:lnTo>
                  <a:lnTo>
                    <a:pt x="0" y="1342224"/>
                  </a:lnTo>
                  <a:lnTo>
                    <a:pt x="12700" y="1342224"/>
                  </a:lnTo>
                  <a:lnTo>
                    <a:pt x="12700" y="1380324"/>
                  </a:lnTo>
                  <a:close/>
                </a:path>
                <a:path w="2641600" h="3469640">
                  <a:moveTo>
                    <a:pt x="12700" y="1329524"/>
                  </a:moveTo>
                  <a:lnTo>
                    <a:pt x="0" y="1329524"/>
                  </a:lnTo>
                  <a:lnTo>
                    <a:pt x="0" y="1291424"/>
                  </a:lnTo>
                  <a:lnTo>
                    <a:pt x="12700" y="1291424"/>
                  </a:lnTo>
                  <a:lnTo>
                    <a:pt x="12700" y="1329524"/>
                  </a:lnTo>
                  <a:close/>
                </a:path>
                <a:path w="2641600" h="3469640">
                  <a:moveTo>
                    <a:pt x="12700" y="1278724"/>
                  </a:moveTo>
                  <a:lnTo>
                    <a:pt x="0" y="1278724"/>
                  </a:lnTo>
                  <a:lnTo>
                    <a:pt x="0" y="1240624"/>
                  </a:lnTo>
                  <a:lnTo>
                    <a:pt x="12700" y="1240624"/>
                  </a:lnTo>
                  <a:lnTo>
                    <a:pt x="12700" y="1278724"/>
                  </a:lnTo>
                  <a:close/>
                </a:path>
                <a:path w="2641600" h="3469640">
                  <a:moveTo>
                    <a:pt x="12700" y="1227924"/>
                  </a:moveTo>
                  <a:lnTo>
                    <a:pt x="0" y="1227924"/>
                  </a:lnTo>
                  <a:lnTo>
                    <a:pt x="0" y="1189824"/>
                  </a:lnTo>
                  <a:lnTo>
                    <a:pt x="12700" y="1189824"/>
                  </a:lnTo>
                  <a:lnTo>
                    <a:pt x="12700" y="1227924"/>
                  </a:lnTo>
                  <a:close/>
                </a:path>
                <a:path w="2641600" h="3469640">
                  <a:moveTo>
                    <a:pt x="12700" y="1177124"/>
                  </a:moveTo>
                  <a:lnTo>
                    <a:pt x="0" y="1177124"/>
                  </a:lnTo>
                  <a:lnTo>
                    <a:pt x="0" y="1139024"/>
                  </a:lnTo>
                  <a:lnTo>
                    <a:pt x="12700" y="1139024"/>
                  </a:lnTo>
                  <a:lnTo>
                    <a:pt x="12700" y="1177124"/>
                  </a:lnTo>
                  <a:close/>
                </a:path>
                <a:path w="2641600" h="3469640">
                  <a:moveTo>
                    <a:pt x="12700" y="1126324"/>
                  </a:moveTo>
                  <a:lnTo>
                    <a:pt x="0" y="1126324"/>
                  </a:lnTo>
                  <a:lnTo>
                    <a:pt x="0" y="1088224"/>
                  </a:lnTo>
                  <a:lnTo>
                    <a:pt x="12700" y="1088224"/>
                  </a:lnTo>
                  <a:lnTo>
                    <a:pt x="12700" y="1126324"/>
                  </a:lnTo>
                  <a:close/>
                </a:path>
                <a:path w="2641600" h="3469640">
                  <a:moveTo>
                    <a:pt x="12700" y="1075524"/>
                  </a:moveTo>
                  <a:lnTo>
                    <a:pt x="0" y="1075524"/>
                  </a:lnTo>
                  <a:lnTo>
                    <a:pt x="0" y="1037424"/>
                  </a:lnTo>
                  <a:lnTo>
                    <a:pt x="12700" y="1037424"/>
                  </a:lnTo>
                  <a:lnTo>
                    <a:pt x="12700" y="1075524"/>
                  </a:lnTo>
                  <a:close/>
                </a:path>
                <a:path w="2641600" h="3469640">
                  <a:moveTo>
                    <a:pt x="12700" y="1024724"/>
                  </a:moveTo>
                  <a:lnTo>
                    <a:pt x="0" y="1024724"/>
                  </a:lnTo>
                  <a:lnTo>
                    <a:pt x="0" y="986624"/>
                  </a:lnTo>
                  <a:lnTo>
                    <a:pt x="12700" y="986624"/>
                  </a:lnTo>
                  <a:lnTo>
                    <a:pt x="12700" y="1024724"/>
                  </a:lnTo>
                  <a:close/>
                </a:path>
                <a:path w="2641600" h="3469640">
                  <a:moveTo>
                    <a:pt x="12700" y="973924"/>
                  </a:moveTo>
                  <a:lnTo>
                    <a:pt x="0" y="973924"/>
                  </a:lnTo>
                  <a:lnTo>
                    <a:pt x="0" y="935824"/>
                  </a:lnTo>
                  <a:lnTo>
                    <a:pt x="12700" y="935824"/>
                  </a:lnTo>
                  <a:lnTo>
                    <a:pt x="12700" y="973924"/>
                  </a:lnTo>
                  <a:close/>
                </a:path>
                <a:path w="2641600" h="3469640">
                  <a:moveTo>
                    <a:pt x="12700" y="923124"/>
                  </a:moveTo>
                  <a:lnTo>
                    <a:pt x="0" y="923124"/>
                  </a:lnTo>
                  <a:lnTo>
                    <a:pt x="0" y="885024"/>
                  </a:lnTo>
                  <a:lnTo>
                    <a:pt x="12700" y="885024"/>
                  </a:lnTo>
                  <a:lnTo>
                    <a:pt x="12700" y="923124"/>
                  </a:lnTo>
                  <a:close/>
                </a:path>
                <a:path w="2641600" h="3469640">
                  <a:moveTo>
                    <a:pt x="12700" y="872324"/>
                  </a:moveTo>
                  <a:lnTo>
                    <a:pt x="0" y="872324"/>
                  </a:lnTo>
                  <a:lnTo>
                    <a:pt x="0" y="834224"/>
                  </a:lnTo>
                  <a:lnTo>
                    <a:pt x="12700" y="834224"/>
                  </a:lnTo>
                  <a:lnTo>
                    <a:pt x="12700" y="872324"/>
                  </a:lnTo>
                  <a:close/>
                </a:path>
                <a:path w="2641600" h="3469640">
                  <a:moveTo>
                    <a:pt x="12700" y="821524"/>
                  </a:moveTo>
                  <a:lnTo>
                    <a:pt x="0" y="821524"/>
                  </a:lnTo>
                  <a:lnTo>
                    <a:pt x="0" y="783424"/>
                  </a:lnTo>
                  <a:lnTo>
                    <a:pt x="12700" y="783424"/>
                  </a:lnTo>
                  <a:lnTo>
                    <a:pt x="12700" y="821524"/>
                  </a:lnTo>
                  <a:close/>
                </a:path>
                <a:path w="2641600" h="3469640">
                  <a:moveTo>
                    <a:pt x="12700" y="770724"/>
                  </a:moveTo>
                  <a:lnTo>
                    <a:pt x="0" y="770724"/>
                  </a:lnTo>
                  <a:lnTo>
                    <a:pt x="0" y="732624"/>
                  </a:lnTo>
                  <a:lnTo>
                    <a:pt x="12700" y="732624"/>
                  </a:lnTo>
                  <a:lnTo>
                    <a:pt x="12700" y="770724"/>
                  </a:lnTo>
                  <a:close/>
                </a:path>
                <a:path w="2641600" h="3469640">
                  <a:moveTo>
                    <a:pt x="12700" y="719924"/>
                  </a:moveTo>
                  <a:lnTo>
                    <a:pt x="0" y="719924"/>
                  </a:lnTo>
                  <a:lnTo>
                    <a:pt x="0" y="681824"/>
                  </a:lnTo>
                  <a:lnTo>
                    <a:pt x="12700" y="681824"/>
                  </a:lnTo>
                  <a:lnTo>
                    <a:pt x="12700" y="719924"/>
                  </a:lnTo>
                  <a:close/>
                </a:path>
                <a:path w="2641600" h="3469640">
                  <a:moveTo>
                    <a:pt x="12700" y="669124"/>
                  </a:moveTo>
                  <a:lnTo>
                    <a:pt x="0" y="669124"/>
                  </a:lnTo>
                  <a:lnTo>
                    <a:pt x="0" y="631024"/>
                  </a:lnTo>
                  <a:lnTo>
                    <a:pt x="12700" y="631024"/>
                  </a:lnTo>
                  <a:lnTo>
                    <a:pt x="12700" y="669124"/>
                  </a:lnTo>
                  <a:close/>
                </a:path>
                <a:path w="2641600" h="3469640">
                  <a:moveTo>
                    <a:pt x="12700" y="618324"/>
                  </a:moveTo>
                  <a:lnTo>
                    <a:pt x="0" y="618324"/>
                  </a:lnTo>
                  <a:lnTo>
                    <a:pt x="0" y="580224"/>
                  </a:lnTo>
                  <a:lnTo>
                    <a:pt x="12700" y="580224"/>
                  </a:lnTo>
                  <a:lnTo>
                    <a:pt x="12700" y="618324"/>
                  </a:lnTo>
                  <a:close/>
                </a:path>
                <a:path w="2641600" h="3469640">
                  <a:moveTo>
                    <a:pt x="12700" y="567524"/>
                  </a:moveTo>
                  <a:lnTo>
                    <a:pt x="0" y="567524"/>
                  </a:lnTo>
                  <a:lnTo>
                    <a:pt x="0" y="529424"/>
                  </a:lnTo>
                  <a:lnTo>
                    <a:pt x="12700" y="529424"/>
                  </a:lnTo>
                  <a:lnTo>
                    <a:pt x="12700" y="567524"/>
                  </a:lnTo>
                  <a:close/>
                </a:path>
                <a:path w="2641600" h="3469640">
                  <a:moveTo>
                    <a:pt x="12700" y="516724"/>
                  </a:moveTo>
                  <a:lnTo>
                    <a:pt x="0" y="516724"/>
                  </a:lnTo>
                  <a:lnTo>
                    <a:pt x="0" y="478624"/>
                  </a:lnTo>
                  <a:lnTo>
                    <a:pt x="12700" y="478624"/>
                  </a:lnTo>
                  <a:lnTo>
                    <a:pt x="12700" y="516724"/>
                  </a:lnTo>
                  <a:close/>
                </a:path>
                <a:path w="2641600" h="3469640">
                  <a:moveTo>
                    <a:pt x="12700" y="465924"/>
                  </a:moveTo>
                  <a:lnTo>
                    <a:pt x="0" y="465924"/>
                  </a:lnTo>
                  <a:lnTo>
                    <a:pt x="0" y="427824"/>
                  </a:lnTo>
                  <a:lnTo>
                    <a:pt x="12700" y="427824"/>
                  </a:lnTo>
                  <a:lnTo>
                    <a:pt x="12700" y="465924"/>
                  </a:lnTo>
                  <a:close/>
                </a:path>
                <a:path w="2641600" h="3469640">
                  <a:moveTo>
                    <a:pt x="12700" y="415124"/>
                  </a:moveTo>
                  <a:lnTo>
                    <a:pt x="0" y="415124"/>
                  </a:lnTo>
                  <a:lnTo>
                    <a:pt x="0" y="377024"/>
                  </a:lnTo>
                  <a:lnTo>
                    <a:pt x="12700" y="377024"/>
                  </a:lnTo>
                  <a:lnTo>
                    <a:pt x="12700" y="415124"/>
                  </a:lnTo>
                  <a:close/>
                </a:path>
                <a:path w="2641600" h="3469640">
                  <a:moveTo>
                    <a:pt x="12700" y="364324"/>
                  </a:moveTo>
                  <a:lnTo>
                    <a:pt x="0" y="364324"/>
                  </a:lnTo>
                  <a:lnTo>
                    <a:pt x="0" y="326224"/>
                  </a:lnTo>
                  <a:lnTo>
                    <a:pt x="12700" y="326224"/>
                  </a:lnTo>
                  <a:lnTo>
                    <a:pt x="12700" y="364324"/>
                  </a:lnTo>
                  <a:close/>
                </a:path>
                <a:path w="2641600" h="3469640">
                  <a:moveTo>
                    <a:pt x="12700" y="313524"/>
                  </a:moveTo>
                  <a:lnTo>
                    <a:pt x="0" y="313524"/>
                  </a:lnTo>
                  <a:lnTo>
                    <a:pt x="0" y="275424"/>
                  </a:lnTo>
                  <a:lnTo>
                    <a:pt x="12700" y="275424"/>
                  </a:lnTo>
                  <a:lnTo>
                    <a:pt x="12700" y="313524"/>
                  </a:lnTo>
                  <a:close/>
                </a:path>
                <a:path w="2641600" h="3469640">
                  <a:moveTo>
                    <a:pt x="12700" y="262724"/>
                  </a:moveTo>
                  <a:lnTo>
                    <a:pt x="0" y="262724"/>
                  </a:lnTo>
                  <a:lnTo>
                    <a:pt x="0" y="224624"/>
                  </a:lnTo>
                  <a:lnTo>
                    <a:pt x="12700" y="224624"/>
                  </a:lnTo>
                  <a:lnTo>
                    <a:pt x="12700" y="262724"/>
                  </a:lnTo>
                  <a:close/>
                </a:path>
                <a:path w="2641600" h="3469640">
                  <a:moveTo>
                    <a:pt x="12700" y="211924"/>
                  </a:moveTo>
                  <a:lnTo>
                    <a:pt x="0" y="211924"/>
                  </a:lnTo>
                  <a:lnTo>
                    <a:pt x="0" y="173824"/>
                  </a:lnTo>
                  <a:lnTo>
                    <a:pt x="12700" y="173824"/>
                  </a:lnTo>
                  <a:lnTo>
                    <a:pt x="12700" y="211924"/>
                  </a:lnTo>
                  <a:close/>
                </a:path>
                <a:path w="2641600" h="3469640">
                  <a:moveTo>
                    <a:pt x="12700" y="161124"/>
                  </a:moveTo>
                  <a:lnTo>
                    <a:pt x="0" y="161124"/>
                  </a:lnTo>
                  <a:lnTo>
                    <a:pt x="0" y="123024"/>
                  </a:lnTo>
                  <a:lnTo>
                    <a:pt x="12700" y="123024"/>
                  </a:lnTo>
                  <a:lnTo>
                    <a:pt x="12700" y="161124"/>
                  </a:lnTo>
                  <a:close/>
                </a:path>
                <a:path w="2641600" h="3469640">
                  <a:moveTo>
                    <a:pt x="12700" y="110324"/>
                  </a:moveTo>
                  <a:lnTo>
                    <a:pt x="0" y="110324"/>
                  </a:lnTo>
                  <a:lnTo>
                    <a:pt x="0" y="72224"/>
                  </a:lnTo>
                  <a:lnTo>
                    <a:pt x="12700" y="72224"/>
                  </a:lnTo>
                  <a:lnTo>
                    <a:pt x="12700" y="110324"/>
                  </a:lnTo>
                  <a:close/>
                </a:path>
                <a:path w="2641600" h="3469640">
                  <a:moveTo>
                    <a:pt x="12700" y="59524"/>
                  </a:moveTo>
                  <a:lnTo>
                    <a:pt x="0" y="59524"/>
                  </a:lnTo>
                  <a:lnTo>
                    <a:pt x="0" y="21424"/>
                  </a:lnTo>
                  <a:lnTo>
                    <a:pt x="12700" y="21424"/>
                  </a:lnTo>
                  <a:lnTo>
                    <a:pt x="12700" y="59524"/>
                  </a:lnTo>
                  <a:close/>
                </a:path>
                <a:path w="2641600" h="3469640">
                  <a:moveTo>
                    <a:pt x="10325" y="8724"/>
                  </a:moveTo>
                  <a:lnTo>
                    <a:pt x="0" y="8724"/>
                  </a:lnTo>
                  <a:lnTo>
                    <a:pt x="0" y="6350"/>
                  </a:lnTo>
                  <a:lnTo>
                    <a:pt x="6350" y="0"/>
                  </a:lnTo>
                  <a:lnTo>
                    <a:pt x="42075" y="0"/>
                  </a:lnTo>
                  <a:lnTo>
                    <a:pt x="42075" y="6350"/>
                  </a:lnTo>
                  <a:lnTo>
                    <a:pt x="12700" y="6350"/>
                  </a:lnTo>
                  <a:lnTo>
                    <a:pt x="10325" y="8724"/>
                  </a:lnTo>
                  <a:close/>
                </a:path>
                <a:path w="2641600" h="346964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641600" h="3469640">
                  <a:moveTo>
                    <a:pt x="4207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42075" y="6350"/>
                  </a:lnTo>
                  <a:lnTo>
                    <a:pt x="42075" y="12700"/>
                  </a:lnTo>
                  <a:close/>
                </a:path>
                <a:path w="2641600" h="3469640">
                  <a:moveTo>
                    <a:pt x="92875" y="12700"/>
                  </a:moveTo>
                  <a:lnTo>
                    <a:pt x="54775" y="12700"/>
                  </a:lnTo>
                  <a:lnTo>
                    <a:pt x="54775" y="0"/>
                  </a:lnTo>
                  <a:lnTo>
                    <a:pt x="92875" y="0"/>
                  </a:lnTo>
                  <a:lnTo>
                    <a:pt x="92875" y="12700"/>
                  </a:lnTo>
                  <a:close/>
                </a:path>
                <a:path w="2641600" h="3469640">
                  <a:moveTo>
                    <a:pt x="143675" y="12700"/>
                  </a:moveTo>
                  <a:lnTo>
                    <a:pt x="105575" y="12700"/>
                  </a:lnTo>
                  <a:lnTo>
                    <a:pt x="105575" y="0"/>
                  </a:lnTo>
                  <a:lnTo>
                    <a:pt x="143675" y="0"/>
                  </a:lnTo>
                  <a:lnTo>
                    <a:pt x="143675" y="12700"/>
                  </a:lnTo>
                  <a:close/>
                </a:path>
                <a:path w="2641600" h="3469640">
                  <a:moveTo>
                    <a:pt x="194475" y="12700"/>
                  </a:moveTo>
                  <a:lnTo>
                    <a:pt x="156375" y="12700"/>
                  </a:lnTo>
                  <a:lnTo>
                    <a:pt x="156375" y="0"/>
                  </a:lnTo>
                  <a:lnTo>
                    <a:pt x="194475" y="0"/>
                  </a:lnTo>
                  <a:lnTo>
                    <a:pt x="194475" y="12700"/>
                  </a:lnTo>
                  <a:close/>
                </a:path>
                <a:path w="2641600" h="3469640">
                  <a:moveTo>
                    <a:pt x="245275" y="12700"/>
                  </a:moveTo>
                  <a:lnTo>
                    <a:pt x="207175" y="12700"/>
                  </a:lnTo>
                  <a:lnTo>
                    <a:pt x="207175" y="0"/>
                  </a:lnTo>
                  <a:lnTo>
                    <a:pt x="245275" y="0"/>
                  </a:lnTo>
                  <a:lnTo>
                    <a:pt x="245275" y="12700"/>
                  </a:lnTo>
                  <a:close/>
                </a:path>
                <a:path w="2641600" h="3469640">
                  <a:moveTo>
                    <a:pt x="296075" y="12700"/>
                  </a:moveTo>
                  <a:lnTo>
                    <a:pt x="257975" y="12700"/>
                  </a:lnTo>
                  <a:lnTo>
                    <a:pt x="257975" y="0"/>
                  </a:lnTo>
                  <a:lnTo>
                    <a:pt x="296075" y="0"/>
                  </a:lnTo>
                  <a:lnTo>
                    <a:pt x="296075" y="12700"/>
                  </a:lnTo>
                  <a:close/>
                </a:path>
                <a:path w="2641600" h="3469640">
                  <a:moveTo>
                    <a:pt x="346875" y="12700"/>
                  </a:moveTo>
                  <a:lnTo>
                    <a:pt x="308775" y="12700"/>
                  </a:lnTo>
                  <a:lnTo>
                    <a:pt x="308775" y="0"/>
                  </a:lnTo>
                  <a:lnTo>
                    <a:pt x="346875" y="0"/>
                  </a:lnTo>
                  <a:lnTo>
                    <a:pt x="346875" y="12700"/>
                  </a:lnTo>
                  <a:close/>
                </a:path>
                <a:path w="2641600" h="3469640">
                  <a:moveTo>
                    <a:pt x="397675" y="12700"/>
                  </a:moveTo>
                  <a:lnTo>
                    <a:pt x="359575" y="12700"/>
                  </a:lnTo>
                  <a:lnTo>
                    <a:pt x="359575" y="0"/>
                  </a:lnTo>
                  <a:lnTo>
                    <a:pt x="397675" y="0"/>
                  </a:lnTo>
                  <a:lnTo>
                    <a:pt x="397675" y="12700"/>
                  </a:lnTo>
                  <a:close/>
                </a:path>
                <a:path w="2641600" h="3469640">
                  <a:moveTo>
                    <a:pt x="448475" y="12700"/>
                  </a:moveTo>
                  <a:lnTo>
                    <a:pt x="410375" y="12700"/>
                  </a:lnTo>
                  <a:lnTo>
                    <a:pt x="410375" y="0"/>
                  </a:lnTo>
                  <a:lnTo>
                    <a:pt x="448475" y="0"/>
                  </a:lnTo>
                  <a:lnTo>
                    <a:pt x="448475" y="12700"/>
                  </a:lnTo>
                  <a:close/>
                </a:path>
                <a:path w="2641600" h="3469640">
                  <a:moveTo>
                    <a:pt x="499275" y="12700"/>
                  </a:moveTo>
                  <a:lnTo>
                    <a:pt x="461175" y="12700"/>
                  </a:lnTo>
                  <a:lnTo>
                    <a:pt x="461175" y="0"/>
                  </a:lnTo>
                  <a:lnTo>
                    <a:pt x="499275" y="0"/>
                  </a:lnTo>
                  <a:lnTo>
                    <a:pt x="499275" y="12700"/>
                  </a:lnTo>
                  <a:close/>
                </a:path>
                <a:path w="2641600" h="3469640">
                  <a:moveTo>
                    <a:pt x="550075" y="12700"/>
                  </a:moveTo>
                  <a:lnTo>
                    <a:pt x="511975" y="12700"/>
                  </a:lnTo>
                  <a:lnTo>
                    <a:pt x="511975" y="0"/>
                  </a:lnTo>
                  <a:lnTo>
                    <a:pt x="550075" y="0"/>
                  </a:lnTo>
                  <a:lnTo>
                    <a:pt x="550075" y="12700"/>
                  </a:lnTo>
                  <a:close/>
                </a:path>
                <a:path w="2641600" h="3469640">
                  <a:moveTo>
                    <a:pt x="600875" y="12700"/>
                  </a:moveTo>
                  <a:lnTo>
                    <a:pt x="562775" y="12700"/>
                  </a:lnTo>
                  <a:lnTo>
                    <a:pt x="562775" y="0"/>
                  </a:lnTo>
                  <a:lnTo>
                    <a:pt x="600875" y="0"/>
                  </a:lnTo>
                  <a:lnTo>
                    <a:pt x="600875" y="12700"/>
                  </a:lnTo>
                  <a:close/>
                </a:path>
                <a:path w="2641600" h="3469640">
                  <a:moveTo>
                    <a:pt x="651675" y="12700"/>
                  </a:moveTo>
                  <a:lnTo>
                    <a:pt x="613575" y="12700"/>
                  </a:lnTo>
                  <a:lnTo>
                    <a:pt x="613575" y="0"/>
                  </a:lnTo>
                  <a:lnTo>
                    <a:pt x="651675" y="0"/>
                  </a:lnTo>
                  <a:lnTo>
                    <a:pt x="651675" y="12700"/>
                  </a:lnTo>
                  <a:close/>
                </a:path>
                <a:path w="2641600" h="3469640">
                  <a:moveTo>
                    <a:pt x="702475" y="12700"/>
                  </a:moveTo>
                  <a:lnTo>
                    <a:pt x="664375" y="12700"/>
                  </a:lnTo>
                  <a:lnTo>
                    <a:pt x="664375" y="0"/>
                  </a:lnTo>
                  <a:lnTo>
                    <a:pt x="702475" y="0"/>
                  </a:lnTo>
                  <a:lnTo>
                    <a:pt x="702475" y="12700"/>
                  </a:lnTo>
                  <a:close/>
                </a:path>
                <a:path w="2641600" h="3469640">
                  <a:moveTo>
                    <a:pt x="753275" y="12700"/>
                  </a:moveTo>
                  <a:lnTo>
                    <a:pt x="715175" y="12700"/>
                  </a:lnTo>
                  <a:lnTo>
                    <a:pt x="715175" y="0"/>
                  </a:lnTo>
                  <a:lnTo>
                    <a:pt x="753275" y="0"/>
                  </a:lnTo>
                  <a:lnTo>
                    <a:pt x="753275" y="12700"/>
                  </a:lnTo>
                  <a:close/>
                </a:path>
                <a:path w="2641600" h="3469640">
                  <a:moveTo>
                    <a:pt x="804075" y="12700"/>
                  </a:moveTo>
                  <a:lnTo>
                    <a:pt x="765975" y="12700"/>
                  </a:lnTo>
                  <a:lnTo>
                    <a:pt x="765975" y="0"/>
                  </a:lnTo>
                  <a:lnTo>
                    <a:pt x="804075" y="0"/>
                  </a:lnTo>
                  <a:lnTo>
                    <a:pt x="804075" y="12700"/>
                  </a:lnTo>
                  <a:close/>
                </a:path>
                <a:path w="2641600" h="3469640">
                  <a:moveTo>
                    <a:pt x="854875" y="12700"/>
                  </a:moveTo>
                  <a:lnTo>
                    <a:pt x="816775" y="12700"/>
                  </a:lnTo>
                  <a:lnTo>
                    <a:pt x="816775" y="0"/>
                  </a:lnTo>
                  <a:lnTo>
                    <a:pt x="854875" y="0"/>
                  </a:lnTo>
                  <a:lnTo>
                    <a:pt x="854875" y="12700"/>
                  </a:lnTo>
                  <a:close/>
                </a:path>
                <a:path w="2641600" h="3469640">
                  <a:moveTo>
                    <a:pt x="905675" y="12700"/>
                  </a:moveTo>
                  <a:lnTo>
                    <a:pt x="867575" y="12700"/>
                  </a:lnTo>
                  <a:lnTo>
                    <a:pt x="867575" y="0"/>
                  </a:lnTo>
                  <a:lnTo>
                    <a:pt x="905675" y="0"/>
                  </a:lnTo>
                  <a:lnTo>
                    <a:pt x="905675" y="12700"/>
                  </a:lnTo>
                  <a:close/>
                </a:path>
                <a:path w="2641600" h="3469640">
                  <a:moveTo>
                    <a:pt x="956475" y="12700"/>
                  </a:moveTo>
                  <a:lnTo>
                    <a:pt x="918375" y="12700"/>
                  </a:lnTo>
                  <a:lnTo>
                    <a:pt x="918375" y="0"/>
                  </a:lnTo>
                  <a:lnTo>
                    <a:pt x="956475" y="0"/>
                  </a:lnTo>
                  <a:lnTo>
                    <a:pt x="956475" y="12700"/>
                  </a:lnTo>
                  <a:close/>
                </a:path>
                <a:path w="2641600" h="3469640">
                  <a:moveTo>
                    <a:pt x="1007275" y="12700"/>
                  </a:moveTo>
                  <a:lnTo>
                    <a:pt x="969175" y="12700"/>
                  </a:lnTo>
                  <a:lnTo>
                    <a:pt x="969175" y="0"/>
                  </a:lnTo>
                  <a:lnTo>
                    <a:pt x="1007275" y="0"/>
                  </a:lnTo>
                  <a:lnTo>
                    <a:pt x="1007275" y="12700"/>
                  </a:lnTo>
                  <a:close/>
                </a:path>
                <a:path w="2641600" h="3469640">
                  <a:moveTo>
                    <a:pt x="1058075" y="12700"/>
                  </a:moveTo>
                  <a:lnTo>
                    <a:pt x="1019975" y="12700"/>
                  </a:lnTo>
                  <a:lnTo>
                    <a:pt x="1019975" y="0"/>
                  </a:lnTo>
                  <a:lnTo>
                    <a:pt x="1058075" y="0"/>
                  </a:lnTo>
                  <a:lnTo>
                    <a:pt x="1058075" y="12700"/>
                  </a:lnTo>
                  <a:close/>
                </a:path>
                <a:path w="2641600" h="3469640">
                  <a:moveTo>
                    <a:pt x="1108875" y="12700"/>
                  </a:moveTo>
                  <a:lnTo>
                    <a:pt x="1070775" y="12700"/>
                  </a:lnTo>
                  <a:lnTo>
                    <a:pt x="1070775" y="0"/>
                  </a:lnTo>
                  <a:lnTo>
                    <a:pt x="1108875" y="0"/>
                  </a:lnTo>
                  <a:lnTo>
                    <a:pt x="1108875" y="12700"/>
                  </a:lnTo>
                  <a:close/>
                </a:path>
                <a:path w="2641600" h="3469640">
                  <a:moveTo>
                    <a:pt x="1159675" y="12700"/>
                  </a:moveTo>
                  <a:lnTo>
                    <a:pt x="1121575" y="12700"/>
                  </a:lnTo>
                  <a:lnTo>
                    <a:pt x="1121575" y="0"/>
                  </a:lnTo>
                  <a:lnTo>
                    <a:pt x="1159675" y="0"/>
                  </a:lnTo>
                  <a:lnTo>
                    <a:pt x="1159675" y="12700"/>
                  </a:lnTo>
                  <a:close/>
                </a:path>
                <a:path w="2641600" h="3469640">
                  <a:moveTo>
                    <a:pt x="1210475" y="12700"/>
                  </a:moveTo>
                  <a:lnTo>
                    <a:pt x="1172375" y="12700"/>
                  </a:lnTo>
                  <a:lnTo>
                    <a:pt x="1172375" y="0"/>
                  </a:lnTo>
                  <a:lnTo>
                    <a:pt x="1210475" y="0"/>
                  </a:lnTo>
                  <a:lnTo>
                    <a:pt x="1210475" y="12700"/>
                  </a:lnTo>
                  <a:close/>
                </a:path>
                <a:path w="2641600" h="3469640">
                  <a:moveTo>
                    <a:pt x="1261275" y="12700"/>
                  </a:moveTo>
                  <a:lnTo>
                    <a:pt x="1223175" y="12700"/>
                  </a:lnTo>
                  <a:lnTo>
                    <a:pt x="1223175" y="0"/>
                  </a:lnTo>
                  <a:lnTo>
                    <a:pt x="1261275" y="0"/>
                  </a:lnTo>
                  <a:lnTo>
                    <a:pt x="1261275" y="12700"/>
                  </a:lnTo>
                  <a:close/>
                </a:path>
                <a:path w="2641600" h="3469640">
                  <a:moveTo>
                    <a:pt x="1312075" y="12700"/>
                  </a:moveTo>
                  <a:lnTo>
                    <a:pt x="1273975" y="12700"/>
                  </a:lnTo>
                  <a:lnTo>
                    <a:pt x="1273975" y="0"/>
                  </a:lnTo>
                  <a:lnTo>
                    <a:pt x="1312075" y="0"/>
                  </a:lnTo>
                  <a:lnTo>
                    <a:pt x="1312075" y="12700"/>
                  </a:lnTo>
                  <a:close/>
                </a:path>
                <a:path w="2641600" h="3469640">
                  <a:moveTo>
                    <a:pt x="1362875" y="12700"/>
                  </a:moveTo>
                  <a:lnTo>
                    <a:pt x="1324775" y="12700"/>
                  </a:lnTo>
                  <a:lnTo>
                    <a:pt x="1324775" y="0"/>
                  </a:lnTo>
                  <a:lnTo>
                    <a:pt x="1362875" y="0"/>
                  </a:lnTo>
                  <a:lnTo>
                    <a:pt x="1362875" y="12700"/>
                  </a:lnTo>
                  <a:close/>
                </a:path>
                <a:path w="2641600" h="3469640">
                  <a:moveTo>
                    <a:pt x="1413675" y="12700"/>
                  </a:moveTo>
                  <a:lnTo>
                    <a:pt x="1375575" y="12700"/>
                  </a:lnTo>
                  <a:lnTo>
                    <a:pt x="1375575" y="0"/>
                  </a:lnTo>
                  <a:lnTo>
                    <a:pt x="1413675" y="0"/>
                  </a:lnTo>
                  <a:lnTo>
                    <a:pt x="1413675" y="12700"/>
                  </a:lnTo>
                  <a:close/>
                </a:path>
                <a:path w="2641600" h="3469640">
                  <a:moveTo>
                    <a:pt x="1464475" y="12700"/>
                  </a:moveTo>
                  <a:lnTo>
                    <a:pt x="1426375" y="12700"/>
                  </a:lnTo>
                  <a:lnTo>
                    <a:pt x="1426375" y="0"/>
                  </a:lnTo>
                  <a:lnTo>
                    <a:pt x="1464475" y="0"/>
                  </a:lnTo>
                  <a:lnTo>
                    <a:pt x="1464475" y="12700"/>
                  </a:lnTo>
                  <a:close/>
                </a:path>
                <a:path w="2641600" h="3469640">
                  <a:moveTo>
                    <a:pt x="1515275" y="12700"/>
                  </a:moveTo>
                  <a:lnTo>
                    <a:pt x="1477175" y="12700"/>
                  </a:lnTo>
                  <a:lnTo>
                    <a:pt x="1477175" y="0"/>
                  </a:lnTo>
                  <a:lnTo>
                    <a:pt x="1515275" y="0"/>
                  </a:lnTo>
                  <a:lnTo>
                    <a:pt x="1515275" y="12700"/>
                  </a:lnTo>
                  <a:close/>
                </a:path>
                <a:path w="2641600" h="3469640">
                  <a:moveTo>
                    <a:pt x="1566075" y="12700"/>
                  </a:moveTo>
                  <a:lnTo>
                    <a:pt x="1527975" y="12700"/>
                  </a:lnTo>
                  <a:lnTo>
                    <a:pt x="1527975" y="0"/>
                  </a:lnTo>
                  <a:lnTo>
                    <a:pt x="1566075" y="0"/>
                  </a:lnTo>
                  <a:lnTo>
                    <a:pt x="1566075" y="12700"/>
                  </a:lnTo>
                  <a:close/>
                </a:path>
                <a:path w="2641600" h="3469640">
                  <a:moveTo>
                    <a:pt x="1616875" y="12700"/>
                  </a:moveTo>
                  <a:lnTo>
                    <a:pt x="1578775" y="12700"/>
                  </a:lnTo>
                  <a:lnTo>
                    <a:pt x="1578775" y="0"/>
                  </a:lnTo>
                  <a:lnTo>
                    <a:pt x="1616875" y="0"/>
                  </a:lnTo>
                  <a:lnTo>
                    <a:pt x="1616875" y="12700"/>
                  </a:lnTo>
                  <a:close/>
                </a:path>
                <a:path w="2641600" h="3469640">
                  <a:moveTo>
                    <a:pt x="1667675" y="12700"/>
                  </a:moveTo>
                  <a:lnTo>
                    <a:pt x="1629575" y="12700"/>
                  </a:lnTo>
                  <a:lnTo>
                    <a:pt x="1629575" y="0"/>
                  </a:lnTo>
                  <a:lnTo>
                    <a:pt x="1667675" y="0"/>
                  </a:lnTo>
                  <a:lnTo>
                    <a:pt x="1667675" y="12700"/>
                  </a:lnTo>
                  <a:close/>
                </a:path>
                <a:path w="2641600" h="3469640">
                  <a:moveTo>
                    <a:pt x="1718475" y="12700"/>
                  </a:moveTo>
                  <a:lnTo>
                    <a:pt x="1680375" y="12700"/>
                  </a:lnTo>
                  <a:lnTo>
                    <a:pt x="1680375" y="0"/>
                  </a:lnTo>
                  <a:lnTo>
                    <a:pt x="1718475" y="0"/>
                  </a:lnTo>
                  <a:lnTo>
                    <a:pt x="1718475" y="12700"/>
                  </a:lnTo>
                  <a:close/>
                </a:path>
                <a:path w="2641600" h="3469640">
                  <a:moveTo>
                    <a:pt x="1769275" y="12700"/>
                  </a:moveTo>
                  <a:lnTo>
                    <a:pt x="1731175" y="12700"/>
                  </a:lnTo>
                  <a:lnTo>
                    <a:pt x="1731175" y="0"/>
                  </a:lnTo>
                  <a:lnTo>
                    <a:pt x="1769275" y="0"/>
                  </a:lnTo>
                  <a:lnTo>
                    <a:pt x="1769275" y="12700"/>
                  </a:lnTo>
                  <a:close/>
                </a:path>
                <a:path w="2641600" h="3469640">
                  <a:moveTo>
                    <a:pt x="1820075" y="12700"/>
                  </a:moveTo>
                  <a:lnTo>
                    <a:pt x="1781975" y="12700"/>
                  </a:lnTo>
                  <a:lnTo>
                    <a:pt x="1781975" y="0"/>
                  </a:lnTo>
                  <a:lnTo>
                    <a:pt x="1820075" y="0"/>
                  </a:lnTo>
                  <a:lnTo>
                    <a:pt x="1820075" y="12700"/>
                  </a:lnTo>
                  <a:close/>
                </a:path>
                <a:path w="2641600" h="3469640">
                  <a:moveTo>
                    <a:pt x="1870875" y="12700"/>
                  </a:moveTo>
                  <a:lnTo>
                    <a:pt x="1832775" y="12700"/>
                  </a:lnTo>
                  <a:lnTo>
                    <a:pt x="1832775" y="0"/>
                  </a:lnTo>
                  <a:lnTo>
                    <a:pt x="1870875" y="0"/>
                  </a:lnTo>
                  <a:lnTo>
                    <a:pt x="1870875" y="12700"/>
                  </a:lnTo>
                  <a:close/>
                </a:path>
                <a:path w="2641600" h="3469640">
                  <a:moveTo>
                    <a:pt x="1921675" y="12700"/>
                  </a:moveTo>
                  <a:lnTo>
                    <a:pt x="1883575" y="12700"/>
                  </a:lnTo>
                  <a:lnTo>
                    <a:pt x="1883575" y="0"/>
                  </a:lnTo>
                  <a:lnTo>
                    <a:pt x="1921675" y="0"/>
                  </a:lnTo>
                  <a:lnTo>
                    <a:pt x="1921675" y="12700"/>
                  </a:lnTo>
                  <a:close/>
                </a:path>
                <a:path w="2641600" h="3469640">
                  <a:moveTo>
                    <a:pt x="1972475" y="12700"/>
                  </a:moveTo>
                  <a:lnTo>
                    <a:pt x="1934375" y="12700"/>
                  </a:lnTo>
                  <a:lnTo>
                    <a:pt x="1934375" y="0"/>
                  </a:lnTo>
                  <a:lnTo>
                    <a:pt x="1972475" y="0"/>
                  </a:lnTo>
                  <a:lnTo>
                    <a:pt x="1972475" y="12700"/>
                  </a:lnTo>
                  <a:close/>
                </a:path>
                <a:path w="2641600" h="3469640">
                  <a:moveTo>
                    <a:pt x="2023275" y="12700"/>
                  </a:moveTo>
                  <a:lnTo>
                    <a:pt x="1985175" y="12700"/>
                  </a:lnTo>
                  <a:lnTo>
                    <a:pt x="1985175" y="0"/>
                  </a:lnTo>
                  <a:lnTo>
                    <a:pt x="2023275" y="0"/>
                  </a:lnTo>
                  <a:lnTo>
                    <a:pt x="2023275" y="12700"/>
                  </a:lnTo>
                  <a:close/>
                </a:path>
                <a:path w="2641600" h="3469640">
                  <a:moveTo>
                    <a:pt x="2074075" y="12700"/>
                  </a:moveTo>
                  <a:lnTo>
                    <a:pt x="2035975" y="12700"/>
                  </a:lnTo>
                  <a:lnTo>
                    <a:pt x="2035975" y="0"/>
                  </a:lnTo>
                  <a:lnTo>
                    <a:pt x="2074075" y="0"/>
                  </a:lnTo>
                  <a:lnTo>
                    <a:pt x="2074075" y="12700"/>
                  </a:lnTo>
                  <a:close/>
                </a:path>
                <a:path w="2641600" h="3469640">
                  <a:moveTo>
                    <a:pt x="2124875" y="12700"/>
                  </a:moveTo>
                  <a:lnTo>
                    <a:pt x="2086775" y="12700"/>
                  </a:lnTo>
                  <a:lnTo>
                    <a:pt x="2086775" y="0"/>
                  </a:lnTo>
                  <a:lnTo>
                    <a:pt x="2124875" y="0"/>
                  </a:lnTo>
                  <a:lnTo>
                    <a:pt x="2124875" y="12700"/>
                  </a:lnTo>
                  <a:close/>
                </a:path>
                <a:path w="2641600" h="3469640">
                  <a:moveTo>
                    <a:pt x="2175675" y="12700"/>
                  </a:moveTo>
                  <a:lnTo>
                    <a:pt x="2137575" y="12700"/>
                  </a:lnTo>
                  <a:lnTo>
                    <a:pt x="2137575" y="0"/>
                  </a:lnTo>
                  <a:lnTo>
                    <a:pt x="2175675" y="0"/>
                  </a:lnTo>
                  <a:lnTo>
                    <a:pt x="2175675" y="12700"/>
                  </a:lnTo>
                  <a:close/>
                </a:path>
                <a:path w="2641600" h="3469640">
                  <a:moveTo>
                    <a:pt x="2226475" y="12700"/>
                  </a:moveTo>
                  <a:lnTo>
                    <a:pt x="2188375" y="12700"/>
                  </a:lnTo>
                  <a:lnTo>
                    <a:pt x="2188375" y="0"/>
                  </a:lnTo>
                  <a:lnTo>
                    <a:pt x="2226475" y="0"/>
                  </a:lnTo>
                  <a:lnTo>
                    <a:pt x="2226475" y="12700"/>
                  </a:lnTo>
                  <a:close/>
                </a:path>
                <a:path w="2641600" h="3469640">
                  <a:moveTo>
                    <a:pt x="2277275" y="12700"/>
                  </a:moveTo>
                  <a:lnTo>
                    <a:pt x="2239175" y="12700"/>
                  </a:lnTo>
                  <a:lnTo>
                    <a:pt x="2239175" y="0"/>
                  </a:lnTo>
                  <a:lnTo>
                    <a:pt x="2277275" y="0"/>
                  </a:lnTo>
                  <a:lnTo>
                    <a:pt x="2277275" y="12700"/>
                  </a:lnTo>
                  <a:close/>
                </a:path>
                <a:path w="2641600" h="3469640">
                  <a:moveTo>
                    <a:pt x="2328075" y="12700"/>
                  </a:moveTo>
                  <a:lnTo>
                    <a:pt x="2289975" y="12700"/>
                  </a:lnTo>
                  <a:lnTo>
                    <a:pt x="2289975" y="0"/>
                  </a:lnTo>
                  <a:lnTo>
                    <a:pt x="2328075" y="0"/>
                  </a:lnTo>
                  <a:lnTo>
                    <a:pt x="2328075" y="12700"/>
                  </a:lnTo>
                  <a:close/>
                </a:path>
                <a:path w="2641600" h="3469640">
                  <a:moveTo>
                    <a:pt x="2378875" y="12700"/>
                  </a:moveTo>
                  <a:lnTo>
                    <a:pt x="2340775" y="12700"/>
                  </a:lnTo>
                  <a:lnTo>
                    <a:pt x="2340775" y="0"/>
                  </a:lnTo>
                  <a:lnTo>
                    <a:pt x="2378875" y="0"/>
                  </a:lnTo>
                  <a:lnTo>
                    <a:pt x="2378875" y="12700"/>
                  </a:lnTo>
                  <a:close/>
                </a:path>
                <a:path w="2641600" h="3469640">
                  <a:moveTo>
                    <a:pt x="2429675" y="12700"/>
                  </a:moveTo>
                  <a:lnTo>
                    <a:pt x="2391575" y="12700"/>
                  </a:lnTo>
                  <a:lnTo>
                    <a:pt x="2391575" y="0"/>
                  </a:lnTo>
                  <a:lnTo>
                    <a:pt x="2429675" y="0"/>
                  </a:lnTo>
                  <a:lnTo>
                    <a:pt x="2429675" y="12700"/>
                  </a:lnTo>
                  <a:close/>
                </a:path>
                <a:path w="2641600" h="3469640">
                  <a:moveTo>
                    <a:pt x="2480475" y="12700"/>
                  </a:moveTo>
                  <a:lnTo>
                    <a:pt x="2442375" y="12700"/>
                  </a:lnTo>
                  <a:lnTo>
                    <a:pt x="2442375" y="0"/>
                  </a:lnTo>
                  <a:lnTo>
                    <a:pt x="2480475" y="0"/>
                  </a:lnTo>
                  <a:lnTo>
                    <a:pt x="2480475" y="12700"/>
                  </a:lnTo>
                  <a:close/>
                </a:path>
                <a:path w="2641600" h="3469640">
                  <a:moveTo>
                    <a:pt x="2531275" y="12700"/>
                  </a:moveTo>
                  <a:lnTo>
                    <a:pt x="2493175" y="12700"/>
                  </a:lnTo>
                  <a:lnTo>
                    <a:pt x="2493175" y="0"/>
                  </a:lnTo>
                  <a:lnTo>
                    <a:pt x="2531275" y="0"/>
                  </a:lnTo>
                  <a:lnTo>
                    <a:pt x="2531275" y="12700"/>
                  </a:lnTo>
                  <a:close/>
                </a:path>
                <a:path w="2641600" h="3469640">
                  <a:moveTo>
                    <a:pt x="2582075" y="12700"/>
                  </a:moveTo>
                  <a:lnTo>
                    <a:pt x="2543975" y="12700"/>
                  </a:lnTo>
                  <a:lnTo>
                    <a:pt x="2543975" y="0"/>
                  </a:lnTo>
                  <a:lnTo>
                    <a:pt x="2582075" y="0"/>
                  </a:lnTo>
                  <a:lnTo>
                    <a:pt x="2582075" y="12700"/>
                  </a:lnTo>
                  <a:close/>
                </a:path>
                <a:path w="2641600" h="3469640">
                  <a:moveTo>
                    <a:pt x="2632875" y="12700"/>
                  </a:moveTo>
                  <a:lnTo>
                    <a:pt x="2594775" y="12700"/>
                  </a:lnTo>
                  <a:lnTo>
                    <a:pt x="2594775" y="0"/>
                  </a:lnTo>
                  <a:lnTo>
                    <a:pt x="2632875" y="0"/>
                  </a:lnTo>
                  <a:lnTo>
                    <a:pt x="2632875" y="12700"/>
                  </a:lnTo>
                  <a:close/>
                </a:path>
                <a:path w="2641600" h="3469640">
                  <a:moveTo>
                    <a:pt x="2641473" y="54889"/>
                  </a:moveTo>
                  <a:lnTo>
                    <a:pt x="2628773" y="54889"/>
                  </a:lnTo>
                  <a:lnTo>
                    <a:pt x="2628773" y="16789"/>
                  </a:lnTo>
                  <a:lnTo>
                    <a:pt x="2641473" y="16789"/>
                  </a:lnTo>
                  <a:lnTo>
                    <a:pt x="2641473" y="54889"/>
                  </a:lnTo>
                  <a:close/>
                </a:path>
                <a:path w="2641600" h="3469640">
                  <a:moveTo>
                    <a:pt x="2641473" y="105689"/>
                  </a:moveTo>
                  <a:lnTo>
                    <a:pt x="2628773" y="105689"/>
                  </a:lnTo>
                  <a:lnTo>
                    <a:pt x="2628773" y="67589"/>
                  </a:lnTo>
                  <a:lnTo>
                    <a:pt x="2641473" y="67589"/>
                  </a:lnTo>
                  <a:lnTo>
                    <a:pt x="2641473" y="105689"/>
                  </a:lnTo>
                  <a:close/>
                </a:path>
                <a:path w="2641600" h="3469640">
                  <a:moveTo>
                    <a:pt x="2641473" y="156489"/>
                  </a:moveTo>
                  <a:lnTo>
                    <a:pt x="2628773" y="156489"/>
                  </a:lnTo>
                  <a:lnTo>
                    <a:pt x="2628773" y="118389"/>
                  </a:lnTo>
                  <a:lnTo>
                    <a:pt x="2641473" y="118389"/>
                  </a:lnTo>
                  <a:lnTo>
                    <a:pt x="2641473" y="156489"/>
                  </a:lnTo>
                  <a:close/>
                </a:path>
                <a:path w="2641600" h="3469640">
                  <a:moveTo>
                    <a:pt x="2641473" y="207289"/>
                  </a:moveTo>
                  <a:lnTo>
                    <a:pt x="2628773" y="207289"/>
                  </a:lnTo>
                  <a:lnTo>
                    <a:pt x="2628773" y="169189"/>
                  </a:lnTo>
                  <a:lnTo>
                    <a:pt x="2641473" y="169189"/>
                  </a:lnTo>
                  <a:lnTo>
                    <a:pt x="2641473" y="207289"/>
                  </a:lnTo>
                  <a:close/>
                </a:path>
                <a:path w="2641600" h="3469640">
                  <a:moveTo>
                    <a:pt x="2641473" y="258089"/>
                  </a:moveTo>
                  <a:lnTo>
                    <a:pt x="2628773" y="258089"/>
                  </a:lnTo>
                  <a:lnTo>
                    <a:pt x="2628773" y="219989"/>
                  </a:lnTo>
                  <a:lnTo>
                    <a:pt x="2641473" y="219989"/>
                  </a:lnTo>
                  <a:lnTo>
                    <a:pt x="2641473" y="258089"/>
                  </a:lnTo>
                  <a:close/>
                </a:path>
                <a:path w="2641600" h="3469640">
                  <a:moveTo>
                    <a:pt x="2641473" y="308889"/>
                  </a:moveTo>
                  <a:lnTo>
                    <a:pt x="2628773" y="308889"/>
                  </a:lnTo>
                  <a:lnTo>
                    <a:pt x="2628773" y="270789"/>
                  </a:lnTo>
                  <a:lnTo>
                    <a:pt x="2641473" y="270789"/>
                  </a:lnTo>
                  <a:lnTo>
                    <a:pt x="2641473" y="308889"/>
                  </a:lnTo>
                  <a:close/>
                </a:path>
                <a:path w="2641600" h="3469640">
                  <a:moveTo>
                    <a:pt x="2641473" y="359689"/>
                  </a:moveTo>
                  <a:lnTo>
                    <a:pt x="2628773" y="359689"/>
                  </a:lnTo>
                  <a:lnTo>
                    <a:pt x="2628773" y="321589"/>
                  </a:lnTo>
                  <a:lnTo>
                    <a:pt x="2641473" y="321589"/>
                  </a:lnTo>
                  <a:lnTo>
                    <a:pt x="2641473" y="359689"/>
                  </a:lnTo>
                  <a:close/>
                </a:path>
                <a:path w="2641600" h="3469640">
                  <a:moveTo>
                    <a:pt x="2641473" y="410489"/>
                  </a:moveTo>
                  <a:lnTo>
                    <a:pt x="2628773" y="410489"/>
                  </a:lnTo>
                  <a:lnTo>
                    <a:pt x="2628773" y="372389"/>
                  </a:lnTo>
                  <a:lnTo>
                    <a:pt x="2641473" y="372389"/>
                  </a:lnTo>
                  <a:lnTo>
                    <a:pt x="2641473" y="410489"/>
                  </a:lnTo>
                  <a:close/>
                </a:path>
                <a:path w="2641600" h="3469640">
                  <a:moveTo>
                    <a:pt x="2641473" y="461289"/>
                  </a:moveTo>
                  <a:lnTo>
                    <a:pt x="2628773" y="461289"/>
                  </a:lnTo>
                  <a:lnTo>
                    <a:pt x="2628773" y="423189"/>
                  </a:lnTo>
                  <a:lnTo>
                    <a:pt x="2641473" y="423189"/>
                  </a:lnTo>
                  <a:lnTo>
                    <a:pt x="2641473" y="461289"/>
                  </a:lnTo>
                  <a:close/>
                </a:path>
                <a:path w="2641600" h="3469640">
                  <a:moveTo>
                    <a:pt x="2641473" y="512089"/>
                  </a:moveTo>
                  <a:lnTo>
                    <a:pt x="2628773" y="512089"/>
                  </a:lnTo>
                  <a:lnTo>
                    <a:pt x="2628773" y="473989"/>
                  </a:lnTo>
                  <a:lnTo>
                    <a:pt x="2641473" y="473989"/>
                  </a:lnTo>
                  <a:lnTo>
                    <a:pt x="2641473" y="512089"/>
                  </a:lnTo>
                  <a:close/>
                </a:path>
                <a:path w="2641600" h="3469640">
                  <a:moveTo>
                    <a:pt x="2641473" y="562889"/>
                  </a:moveTo>
                  <a:lnTo>
                    <a:pt x="2628773" y="562889"/>
                  </a:lnTo>
                  <a:lnTo>
                    <a:pt x="2628773" y="524789"/>
                  </a:lnTo>
                  <a:lnTo>
                    <a:pt x="2641473" y="524789"/>
                  </a:lnTo>
                  <a:lnTo>
                    <a:pt x="2641473" y="562889"/>
                  </a:lnTo>
                  <a:close/>
                </a:path>
                <a:path w="2641600" h="3469640">
                  <a:moveTo>
                    <a:pt x="2641473" y="613689"/>
                  </a:moveTo>
                  <a:lnTo>
                    <a:pt x="2628773" y="613689"/>
                  </a:lnTo>
                  <a:lnTo>
                    <a:pt x="2628773" y="575589"/>
                  </a:lnTo>
                  <a:lnTo>
                    <a:pt x="2641473" y="575589"/>
                  </a:lnTo>
                  <a:lnTo>
                    <a:pt x="2641473" y="613689"/>
                  </a:lnTo>
                  <a:close/>
                </a:path>
                <a:path w="2641600" h="3469640">
                  <a:moveTo>
                    <a:pt x="2641473" y="664489"/>
                  </a:moveTo>
                  <a:lnTo>
                    <a:pt x="2628773" y="664489"/>
                  </a:lnTo>
                  <a:lnTo>
                    <a:pt x="2628773" y="626389"/>
                  </a:lnTo>
                  <a:lnTo>
                    <a:pt x="2641473" y="626389"/>
                  </a:lnTo>
                  <a:lnTo>
                    <a:pt x="2641473" y="664489"/>
                  </a:lnTo>
                  <a:close/>
                </a:path>
                <a:path w="2641600" h="3469640">
                  <a:moveTo>
                    <a:pt x="2641473" y="715289"/>
                  </a:moveTo>
                  <a:lnTo>
                    <a:pt x="2628773" y="715289"/>
                  </a:lnTo>
                  <a:lnTo>
                    <a:pt x="2628773" y="677189"/>
                  </a:lnTo>
                  <a:lnTo>
                    <a:pt x="2641473" y="677189"/>
                  </a:lnTo>
                  <a:lnTo>
                    <a:pt x="2641473" y="715289"/>
                  </a:lnTo>
                  <a:close/>
                </a:path>
                <a:path w="2641600" h="3469640">
                  <a:moveTo>
                    <a:pt x="2641473" y="766089"/>
                  </a:moveTo>
                  <a:lnTo>
                    <a:pt x="2628773" y="766089"/>
                  </a:lnTo>
                  <a:lnTo>
                    <a:pt x="2628773" y="727989"/>
                  </a:lnTo>
                  <a:lnTo>
                    <a:pt x="2641473" y="727989"/>
                  </a:lnTo>
                  <a:lnTo>
                    <a:pt x="2641473" y="766089"/>
                  </a:lnTo>
                  <a:close/>
                </a:path>
                <a:path w="2641600" h="3469640">
                  <a:moveTo>
                    <a:pt x="2641473" y="816889"/>
                  </a:moveTo>
                  <a:lnTo>
                    <a:pt x="2628773" y="816889"/>
                  </a:lnTo>
                  <a:lnTo>
                    <a:pt x="2628773" y="778789"/>
                  </a:lnTo>
                  <a:lnTo>
                    <a:pt x="2641473" y="778789"/>
                  </a:lnTo>
                  <a:lnTo>
                    <a:pt x="2641473" y="816889"/>
                  </a:lnTo>
                  <a:close/>
                </a:path>
                <a:path w="2641600" h="3469640">
                  <a:moveTo>
                    <a:pt x="2641473" y="867689"/>
                  </a:moveTo>
                  <a:lnTo>
                    <a:pt x="2628773" y="867689"/>
                  </a:lnTo>
                  <a:lnTo>
                    <a:pt x="2628773" y="829589"/>
                  </a:lnTo>
                  <a:lnTo>
                    <a:pt x="2641473" y="829589"/>
                  </a:lnTo>
                  <a:lnTo>
                    <a:pt x="2641473" y="867689"/>
                  </a:lnTo>
                  <a:close/>
                </a:path>
                <a:path w="2641600" h="3469640">
                  <a:moveTo>
                    <a:pt x="2641473" y="918489"/>
                  </a:moveTo>
                  <a:lnTo>
                    <a:pt x="2628773" y="918489"/>
                  </a:lnTo>
                  <a:lnTo>
                    <a:pt x="2628773" y="880389"/>
                  </a:lnTo>
                  <a:lnTo>
                    <a:pt x="2641473" y="880389"/>
                  </a:lnTo>
                  <a:lnTo>
                    <a:pt x="2641473" y="918489"/>
                  </a:lnTo>
                  <a:close/>
                </a:path>
                <a:path w="2641600" h="3469640">
                  <a:moveTo>
                    <a:pt x="2641473" y="969289"/>
                  </a:moveTo>
                  <a:lnTo>
                    <a:pt x="2628773" y="969289"/>
                  </a:lnTo>
                  <a:lnTo>
                    <a:pt x="2628773" y="931189"/>
                  </a:lnTo>
                  <a:lnTo>
                    <a:pt x="2641473" y="931189"/>
                  </a:lnTo>
                  <a:lnTo>
                    <a:pt x="2641473" y="969289"/>
                  </a:lnTo>
                  <a:close/>
                </a:path>
                <a:path w="2641600" h="3469640">
                  <a:moveTo>
                    <a:pt x="2641473" y="1020089"/>
                  </a:moveTo>
                  <a:lnTo>
                    <a:pt x="2628773" y="1020089"/>
                  </a:lnTo>
                  <a:lnTo>
                    <a:pt x="2628773" y="981989"/>
                  </a:lnTo>
                  <a:lnTo>
                    <a:pt x="2641473" y="981989"/>
                  </a:lnTo>
                  <a:lnTo>
                    <a:pt x="2641473" y="1020089"/>
                  </a:lnTo>
                  <a:close/>
                </a:path>
                <a:path w="2641600" h="3469640">
                  <a:moveTo>
                    <a:pt x="2641473" y="1070889"/>
                  </a:moveTo>
                  <a:lnTo>
                    <a:pt x="2628773" y="1070889"/>
                  </a:lnTo>
                  <a:lnTo>
                    <a:pt x="2628773" y="1032789"/>
                  </a:lnTo>
                  <a:lnTo>
                    <a:pt x="2641473" y="1032789"/>
                  </a:lnTo>
                  <a:lnTo>
                    <a:pt x="2641473" y="1070889"/>
                  </a:lnTo>
                  <a:close/>
                </a:path>
                <a:path w="2641600" h="3469640">
                  <a:moveTo>
                    <a:pt x="2641473" y="1121689"/>
                  </a:moveTo>
                  <a:lnTo>
                    <a:pt x="2628773" y="1121689"/>
                  </a:lnTo>
                  <a:lnTo>
                    <a:pt x="2628773" y="1083589"/>
                  </a:lnTo>
                  <a:lnTo>
                    <a:pt x="2641473" y="1083589"/>
                  </a:lnTo>
                  <a:lnTo>
                    <a:pt x="2641473" y="1121689"/>
                  </a:lnTo>
                  <a:close/>
                </a:path>
                <a:path w="2641600" h="3469640">
                  <a:moveTo>
                    <a:pt x="2641473" y="1172489"/>
                  </a:moveTo>
                  <a:lnTo>
                    <a:pt x="2628773" y="1172489"/>
                  </a:lnTo>
                  <a:lnTo>
                    <a:pt x="2628773" y="1134389"/>
                  </a:lnTo>
                  <a:lnTo>
                    <a:pt x="2641473" y="1134389"/>
                  </a:lnTo>
                  <a:lnTo>
                    <a:pt x="2641473" y="1172489"/>
                  </a:lnTo>
                  <a:close/>
                </a:path>
                <a:path w="2641600" h="3469640">
                  <a:moveTo>
                    <a:pt x="2641473" y="1223289"/>
                  </a:moveTo>
                  <a:lnTo>
                    <a:pt x="2628773" y="1223289"/>
                  </a:lnTo>
                  <a:lnTo>
                    <a:pt x="2628773" y="1185189"/>
                  </a:lnTo>
                  <a:lnTo>
                    <a:pt x="2641473" y="1185189"/>
                  </a:lnTo>
                  <a:lnTo>
                    <a:pt x="2641473" y="1223289"/>
                  </a:lnTo>
                  <a:close/>
                </a:path>
                <a:path w="2641600" h="3469640">
                  <a:moveTo>
                    <a:pt x="2641473" y="1274089"/>
                  </a:moveTo>
                  <a:lnTo>
                    <a:pt x="2628773" y="1274089"/>
                  </a:lnTo>
                  <a:lnTo>
                    <a:pt x="2628773" y="1235989"/>
                  </a:lnTo>
                  <a:lnTo>
                    <a:pt x="2641473" y="1235989"/>
                  </a:lnTo>
                  <a:lnTo>
                    <a:pt x="2641473" y="1274089"/>
                  </a:lnTo>
                  <a:close/>
                </a:path>
                <a:path w="2641600" h="3469640">
                  <a:moveTo>
                    <a:pt x="2641473" y="1324889"/>
                  </a:moveTo>
                  <a:lnTo>
                    <a:pt x="2628773" y="1324889"/>
                  </a:lnTo>
                  <a:lnTo>
                    <a:pt x="2628773" y="1286789"/>
                  </a:lnTo>
                  <a:lnTo>
                    <a:pt x="2641473" y="1286789"/>
                  </a:lnTo>
                  <a:lnTo>
                    <a:pt x="2641473" y="1324889"/>
                  </a:lnTo>
                  <a:close/>
                </a:path>
                <a:path w="2641600" h="3469640">
                  <a:moveTo>
                    <a:pt x="2641473" y="1375689"/>
                  </a:moveTo>
                  <a:lnTo>
                    <a:pt x="2628773" y="1375689"/>
                  </a:lnTo>
                  <a:lnTo>
                    <a:pt x="2628773" y="1337589"/>
                  </a:lnTo>
                  <a:lnTo>
                    <a:pt x="2641473" y="1337589"/>
                  </a:lnTo>
                  <a:lnTo>
                    <a:pt x="2641473" y="1375689"/>
                  </a:lnTo>
                  <a:close/>
                </a:path>
                <a:path w="2641600" h="3469640">
                  <a:moveTo>
                    <a:pt x="2641473" y="1426489"/>
                  </a:moveTo>
                  <a:lnTo>
                    <a:pt x="2628773" y="1426489"/>
                  </a:lnTo>
                  <a:lnTo>
                    <a:pt x="2628773" y="1388389"/>
                  </a:lnTo>
                  <a:lnTo>
                    <a:pt x="2641473" y="1388389"/>
                  </a:lnTo>
                  <a:lnTo>
                    <a:pt x="2641473" y="1426489"/>
                  </a:lnTo>
                  <a:close/>
                </a:path>
                <a:path w="2641600" h="3469640">
                  <a:moveTo>
                    <a:pt x="2641473" y="1477289"/>
                  </a:moveTo>
                  <a:lnTo>
                    <a:pt x="2628773" y="1477289"/>
                  </a:lnTo>
                  <a:lnTo>
                    <a:pt x="2628773" y="1439189"/>
                  </a:lnTo>
                  <a:lnTo>
                    <a:pt x="2641473" y="1439189"/>
                  </a:lnTo>
                  <a:lnTo>
                    <a:pt x="2641473" y="1477289"/>
                  </a:lnTo>
                  <a:close/>
                </a:path>
                <a:path w="2641600" h="3469640">
                  <a:moveTo>
                    <a:pt x="2641473" y="1528089"/>
                  </a:moveTo>
                  <a:lnTo>
                    <a:pt x="2628773" y="1528089"/>
                  </a:lnTo>
                  <a:lnTo>
                    <a:pt x="2628773" y="1489989"/>
                  </a:lnTo>
                  <a:lnTo>
                    <a:pt x="2641473" y="1489989"/>
                  </a:lnTo>
                  <a:lnTo>
                    <a:pt x="2641473" y="1528089"/>
                  </a:lnTo>
                  <a:close/>
                </a:path>
                <a:path w="2641600" h="3469640">
                  <a:moveTo>
                    <a:pt x="2641473" y="1578889"/>
                  </a:moveTo>
                  <a:lnTo>
                    <a:pt x="2628773" y="1578889"/>
                  </a:lnTo>
                  <a:lnTo>
                    <a:pt x="2628773" y="1540789"/>
                  </a:lnTo>
                  <a:lnTo>
                    <a:pt x="2641473" y="1540789"/>
                  </a:lnTo>
                  <a:lnTo>
                    <a:pt x="2641473" y="1578889"/>
                  </a:lnTo>
                  <a:close/>
                </a:path>
                <a:path w="2641600" h="3469640">
                  <a:moveTo>
                    <a:pt x="2641473" y="1629689"/>
                  </a:moveTo>
                  <a:lnTo>
                    <a:pt x="2628773" y="1629689"/>
                  </a:lnTo>
                  <a:lnTo>
                    <a:pt x="2628773" y="1591589"/>
                  </a:lnTo>
                  <a:lnTo>
                    <a:pt x="2641473" y="1591589"/>
                  </a:lnTo>
                  <a:lnTo>
                    <a:pt x="2641473" y="1629689"/>
                  </a:lnTo>
                  <a:close/>
                </a:path>
                <a:path w="2641600" h="3469640">
                  <a:moveTo>
                    <a:pt x="2641473" y="1680489"/>
                  </a:moveTo>
                  <a:lnTo>
                    <a:pt x="2628773" y="1680489"/>
                  </a:lnTo>
                  <a:lnTo>
                    <a:pt x="2628773" y="1642389"/>
                  </a:lnTo>
                  <a:lnTo>
                    <a:pt x="2641473" y="1642389"/>
                  </a:lnTo>
                  <a:lnTo>
                    <a:pt x="2641473" y="1680489"/>
                  </a:lnTo>
                  <a:close/>
                </a:path>
                <a:path w="2641600" h="3469640">
                  <a:moveTo>
                    <a:pt x="2641473" y="1731289"/>
                  </a:moveTo>
                  <a:lnTo>
                    <a:pt x="2628773" y="1731289"/>
                  </a:lnTo>
                  <a:lnTo>
                    <a:pt x="2628773" y="1693189"/>
                  </a:lnTo>
                  <a:lnTo>
                    <a:pt x="2641473" y="1693189"/>
                  </a:lnTo>
                  <a:lnTo>
                    <a:pt x="2641473" y="1731289"/>
                  </a:lnTo>
                  <a:close/>
                </a:path>
                <a:path w="2641600" h="3469640">
                  <a:moveTo>
                    <a:pt x="2641473" y="1782089"/>
                  </a:moveTo>
                  <a:lnTo>
                    <a:pt x="2628773" y="1782089"/>
                  </a:lnTo>
                  <a:lnTo>
                    <a:pt x="2628773" y="1743989"/>
                  </a:lnTo>
                  <a:lnTo>
                    <a:pt x="2641473" y="1743989"/>
                  </a:lnTo>
                  <a:lnTo>
                    <a:pt x="2641473" y="1782089"/>
                  </a:lnTo>
                  <a:close/>
                </a:path>
                <a:path w="2641600" h="3469640">
                  <a:moveTo>
                    <a:pt x="2641473" y="1832889"/>
                  </a:moveTo>
                  <a:lnTo>
                    <a:pt x="2628773" y="1832889"/>
                  </a:lnTo>
                  <a:lnTo>
                    <a:pt x="2628773" y="1794789"/>
                  </a:lnTo>
                  <a:lnTo>
                    <a:pt x="2641473" y="1794789"/>
                  </a:lnTo>
                  <a:lnTo>
                    <a:pt x="2641473" y="1832889"/>
                  </a:lnTo>
                  <a:close/>
                </a:path>
                <a:path w="2641600" h="3469640">
                  <a:moveTo>
                    <a:pt x="2641473" y="1883689"/>
                  </a:moveTo>
                  <a:lnTo>
                    <a:pt x="2628773" y="1883689"/>
                  </a:lnTo>
                  <a:lnTo>
                    <a:pt x="2628773" y="1845589"/>
                  </a:lnTo>
                  <a:lnTo>
                    <a:pt x="2641473" y="1845589"/>
                  </a:lnTo>
                  <a:lnTo>
                    <a:pt x="2641473" y="1883689"/>
                  </a:lnTo>
                  <a:close/>
                </a:path>
                <a:path w="2641600" h="3469640">
                  <a:moveTo>
                    <a:pt x="2641473" y="1934489"/>
                  </a:moveTo>
                  <a:lnTo>
                    <a:pt x="2628773" y="1934489"/>
                  </a:lnTo>
                  <a:lnTo>
                    <a:pt x="2628773" y="1896389"/>
                  </a:lnTo>
                  <a:lnTo>
                    <a:pt x="2641473" y="1896389"/>
                  </a:lnTo>
                  <a:lnTo>
                    <a:pt x="2641473" y="1934489"/>
                  </a:lnTo>
                  <a:close/>
                </a:path>
                <a:path w="2641600" h="3469640">
                  <a:moveTo>
                    <a:pt x="2641473" y="1985289"/>
                  </a:moveTo>
                  <a:lnTo>
                    <a:pt x="2628773" y="1985289"/>
                  </a:lnTo>
                  <a:lnTo>
                    <a:pt x="2628773" y="1947189"/>
                  </a:lnTo>
                  <a:lnTo>
                    <a:pt x="2641473" y="1947189"/>
                  </a:lnTo>
                  <a:lnTo>
                    <a:pt x="2641473" y="1985289"/>
                  </a:lnTo>
                  <a:close/>
                </a:path>
                <a:path w="2641600" h="3469640">
                  <a:moveTo>
                    <a:pt x="2641473" y="2036089"/>
                  </a:moveTo>
                  <a:lnTo>
                    <a:pt x="2628773" y="2036089"/>
                  </a:lnTo>
                  <a:lnTo>
                    <a:pt x="2628773" y="1997989"/>
                  </a:lnTo>
                  <a:lnTo>
                    <a:pt x="2641473" y="1997989"/>
                  </a:lnTo>
                  <a:lnTo>
                    <a:pt x="2641473" y="2036089"/>
                  </a:lnTo>
                  <a:close/>
                </a:path>
                <a:path w="2641600" h="3469640">
                  <a:moveTo>
                    <a:pt x="2641473" y="2086889"/>
                  </a:moveTo>
                  <a:lnTo>
                    <a:pt x="2628773" y="2086889"/>
                  </a:lnTo>
                  <a:lnTo>
                    <a:pt x="2628773" y="2048789"/>
                  </a:lnTo>
                  <a:lnTo>
                    <a:pt x="2641473" y="2048789"/>
                  </a:lnTo>
                  <a:lnTo>
                    <a:pt x="2641473" y="2086889"/>
                  </a:lnTo>
                  <a:close/>
                </a:path>
                <a:path w="2641600" h="3469640">
                  <a:moveTo>
                    <a:pt x="2641473" y="2137689"/>
                  </a:moveTo>
                  <a:lnTo>
                    <a:pt x="2628773" y="2137689"/>
                  </a:lnTo>
                  <a:lnTo>
                    <a:pt x="2628773" y="2099589"/>
                  </a:lnTo>
                  <a:lnTo>
                    <a:pt x="2641473" y="2099589"/>
                  </a:lnTo>
                  <a:lnTo>
                    <a:pt x="2641473" y="2137689"/>
                  </a:lnTo>
                  <a:close/>
                </a:path>
                <a:path w="2641600" h="3469640">
                  <a:moveTo>
                    <a:pt x="2641473" y="2188489"/>
                  </a:moveTo>
                  <a:lnTo>
                    <a:pt x="2628773" y="2188489"/>
                  </a:lnTo>
                  <a:lnTo>
                    <a:pt x="2628773" y="2150389"/>
                  </a:lnTo>
                  <a:lnTo>
                    <a:pt x="2641473" y="2150389"/>
                  </a:lnTo>
                  <a:lnTo>
                    <a:pt x="2641473" y="2188489"/>
                  </a:lnTo>
                  <a:close/>
                </a:path>
                <a:path w="2641600" h="3469640">
                  <a:moveTo>
                    <a:pt x="2641473" y="2239289"/>
                  </a:moveTo>
                  <a:lnTo>
                    <a:pt x="2628773" y="2239289"/>
                  </a:lnTo>
                  <a:lnTo>
                    <a:pt x="2628773" y="2201189"/>
                  </a:lnTo>
                  <a:lnTo>
                    <a:pt x="2641473" y="2201189"/>
                  </a:lnTo>
                  <a:lnTo>
                    <a:pt x="2641473" y="2239289"/>
                  </a:lnTo>
                  <a:close/>
                </a:path>
                <a:path w="2641600" h="3469640">
                  <a:moveTo>
                    <a:pt x="2641473" y="2290089"/>
                  </a:moveTo>
                  <a:lnTo>
                    <a:pt x="2628773" y="2290089"/>
                  </a:lnTo>
                  <a:lnTo>
                    <a:pt x="2628773" y="2251989"/>
                  </a:lnTo>
                  <a:lnTo>
                    <a:pt x="2641473" y="2251989"/>
                  </a:lnTo>
                  <a:lnTo>
                    <a:pt x="2641473" y="2290089"/>
                  </a:lnTo>
                  <a:close/>
                </a:path>
                <a:path w="2641600" h="3469640">
                  <a:moveTo>
                    <a:pt x="2641473" y="2340889"/>
                  </a:moveTo>
                  <a:lnTo>
                    <a:pt x="2628773" y="2340889"/>
                  </a:lnTo>
                  <a:lnTo>
                    <a:pt x="2628773" y="2302789"/>
                  </a:lnTo>
                  <a:lnTo>
                    <a:pt x="2641473" y="2302789"/>
                  </a:lnTo>
                  <a:lnTo>
                    <a:pt x="2641473" y="2340889"/>
                  </a:lnTo>
                  <a:close/>
                </a:path>
                <a:path w="2641600" h="3469640">
                  <a:moveTo>
                    <a:pt x="2641473" y="2391689"/>
                  </a:moveTo>
                  <a:lnTo>
                    <a:pt x="2628773" y="2391689"/>
                  </a:lnTo>
                  <a:lnTo>
                    <a:pt x="2628773" y="2353589"/>
                  </a:lnTo>
                  <a:lnTo>
                    <a:pt x="2641473" y="2353589"/>
                  </a:lnTo>
                  <a:lnTo>
                    <a:pt x="2641473" y="2391689"/>
                  </a:lnTo>
                  <a:close/>
                </a:path>
                <a:path w="2641600" h="3469640">
                  <a:moveTo>
                    <a:pt x="2641473" y="2442489"/>
                  </a:moveTo>
                  <a:lnTo>
                    <a:pt x="2628773" y="2442489"/>
                  </a:lnTo>
                  <a:lnTo>
                    <a:pt x="2628773" y="2404389"/>
                  </a:lnTo>
                  <a:lnTo>
                    <a:pt x="2641473" y="2404389"/>
                  </a:lnTo>
                  <a:lnTo>
                    <a:pt x="2641473" y="2442489"/>
                  </a:lnTo>
                  <a:close/>
                </a:path>
                <a:path w="2641600" h="3469640">
                  <a:moveTo>
                    <a:pt x="2641473" y="2493289"/>
                  </a:moveTo>
                  <a:lnTo>
                    <a:pt x="2628773" y="2493289"/>
                  </a:lnTo>
                  <a:lnTo>
                    <a:pt x="2628773" y="2455189"/>
                  </a:lnTo>
                  <a:lnTo>
                    <a:pt x="2641473" y="2455189"/>
                  </a:lnTo>
                  <a:lnTo>
                    <a:pt x="2641473" y="2493289"/>
                  </a:lnTo>
                  <a:close/>
                </a:path>
                <a:path w="2641600" h="3469640">
                  <a:moveTo>
                    <a:pt x="2641473" y="2544089"/>
                  </a:moveTo>
                  <a:lnTo>
                    <a:pt x="2628773" y="2544089"/>
                  </a:lnTo>
                  <a:lnTo>
                    <a:pt x="2628773" y="2505989"/>
                  </a:lnTo>
                  <a:lnTo>
                    <a:pt x="2641473" y="2505989"/>
                  </a:lnTo>
                  <a:lnTo>
                    <a:pt x="2641473" y="2544089"/>
                  </a:lnTo>
                  <a:close/>
                </a:path>
                <a:path w="2641600" h="3469640">
                  <a:moveTo>
                    <a:pt x="2641473" y="2594889"/>
                  </a:moveTo>
                  <a:lnTo>
                    <a:pt x="2628773" y="2594889"/>
                  </a:lnTo>
                  <a:lnTo>
                    <a:pt x="2628773" y="2556789"/>
                  </a:lnTo>
                  <a:lnTo>
                    <a:pt x="2641473" y="2556789"/>
                  </a:lnTo>
                  <a:lnTo>
                    <a:pt x="2641473" y="2594889"/>
                  </a:lnTo>
                  <a:close/>
                </a:path>
                <a:path w="2641600" h="3469640">
                  <a:moveTo>
                    <a:pt x="2641473" y="2645689"/>
                  </a:moveTo>
                  <a:lnTo>
                    <a:pt x="2628773" y="2645689"/>
                  </a:lnTo>
                  <a:lnTo>
                    <a:pt x="2628773" y="2607589"/>
                  </a:lnTo>
                  <a:lnTo>
                    <a:pt x="2641473" y="2607589"/>
                  </a:lnTo>
                  <a:lnTo>
                    <a:pt x="2641473" y="2645689"/>
                  </a:lnTo>
                  <a:close/>
                </a:path>
                <a:path w="2641600" h="3469640">
                  <a:moveTo>
                    <a:pt x="2641473" y="2696489"/>
                  </a:moveTo>
                  <a:lnTo>
                    <a:pt x="2628773" y="2696489"/>
                  </a:lnTo>
                  <a:lnTo>
                    <a:pt x="2628773" y="2658389"/>
                  </a:lnTo>
                  <a:lnTo>
                    <a:pt x="2641473" y="2658389"/>
                  </a:lnTo>
                  <a:lnTo>
                    <a:pt x="2641473" y="2696489"/>
                  </a:lnTo>
                  <a:close/>
                </a:path>
                <a:path w="2641600" h="3469640">
                  <a:moveTo>
                    <a:pt x="2641473" y="2747289"/>
                  </a:moveTo>
                  <a:lnTo>
                    <a:pt x="2628773" y="2747289"/>
                  </a:lnTo>
                  <a:lnTo>
                    <a:pt x="2628773" y="2709189"/>
                  </a:lnTo>
                  <a:lnTo>
                    <a:pt x="2641473" y="2709189"/>
                  </a:lnTo>
                  <a:lnTo>
                    <a:pt x="2641473" y="2747289"/>
                  </a:lnTo>
                  <a:close/>
                </a:path>
                <a:path w="2641600" h="3469640">
                  <a:moveTo>
                    <a:pt x="2641473" y="2798089"/>
                  </a:moveTo>
                  <a:lnTo>
                    <a:pt x="2628773" y="2798089"/>
                  </a:lnTo>
                  <a:lnTo>
                    <a:pt x="2628773" y="2759989"/>
                  </a:lnTo>
                  <a:lnTo>
                    <a:pt x="2641473" y="2759989"/>
                  </a:lnTo>
                  <a:lnTo>
                    <a:pt x="2641473" y="2798089"/>
                  </a:lnTo>
                  <a:close/>
                </a:path>
                <a:path w="2641600" h="3469640">
                  <a:moveTo>
                    <a:pt x="2641473" y="2848889"/>
                  </a:moveTo>
                  <a:lnTo>
                    <a:pt x="2628773" y="2848889"/>
                  </a:lnTo>
                  <a:lnTo>
                    <a:pt x="2628773" y="2810789"/>
                  </a:lnTo>
                  <a:lnTo>
                    <a:pt x="2641473" y="2810789"/>
                  </a:lnTo>
                  <a:lnTo>
                    <a:pt x="2641473" y="2848889"/>
                  </a:lnTo>
                  <a:close/>
                </a:path>
                <a:path w="2641600" h="3469640">
                  <a:moveTo>
                    <a:pt x="2641473" y="2899689"/>
                  </a:moveTo>
                  <a:lnTo>
                    <a:pt x="2628773" y="2899689"/>
                  </a:lnTo>
                  <a:lnTo>
                    <a:pt x="2628773" y="2861589"/>
                  </a:lnTo>
                  <a:lnTo>
                    <a:pt x="2641473" y="2861589"/>
                  </a:lnTo>
                  <a:lnTo>
                    <a:pt x="2641473" y="2899689"/>
                  </a:lnTo>
                  <a:close/>
                </a:path>
                <a:path w="2641600" h="3469640">
                  <a:moveTo>
                    <a:pt x="2641473" y="2950489"/>
                  </a:moveTo>
                  <a:lnTo>
                    <a:pt x="2628773" y="2950489"/>
                  </a:lnTo>
                  <a:lnTo>
                    <a:pt x="2628773" y="2912389"/>
                  </a:lnTo>
                  <a:lnTo>
                    <a:pt x="2641473" y="2912389"/>
                  </a:lnTo>
                  <a:lnTo>
                    <a:pt x="2641473" y="2950489"/>
                  </a:lnTo>
                  <a:close/>
                </a:path>
                <a:path w="2641600" h="3469640">
                  <a:moveTo>
                    <a:pt x="2641473" y="3001289"/>
                  </a:moveTo>
                  <a:lnTo>
                    <a:pt x="2628773" y="3001289"/>
                  </a:lnTo>
                  <a:lnTo>
                    <a:pt x="2628773" y="2963189"/>
                  </a:lnTo>
                  <a:lnTo>
                    <a:pt x="2641473" y="2963189"/>
                  </a:lnTo>
                  <a:lnTo>
                    <a:pt x="2641473" y="3001289"/>
                  </a:lnTo>
                  <a:close/>
                </a:path>
                <a:path w="2641600" h="3469640">
                  <a:moveTo>
                    <a:pt x="2641473" y="3052089"/>
                  </a:moveTo>
                  <a:lnTo>
                    <a:pt x="2628773" y="3052089"/>
                  </a:lnTo>
                  <a:lnTo>
                    <a:pt x="2628773" y="3013989"/>
                  </a:lnTo>
                  <a:lnTo>
                    <a:pt x="2641473" y="3013989"/>
                  </a:lnTo>
                  <a:lnTo>
                    <a:pt x="2641473" y="3052089"/>
                  </a:lnTo>
                  <a:close/>
                </a:path>
                <a:path w="2641600" h="3469640">
                  <a:moveTo>
                    <a:pt x="2641473" y="3102889"/>
                  </a:moveTo>
                  <a:lnTo>
                    <a:pt x="2628773" y="3102889"/>
                  </a:lnTo>
                  <a:lnTo>
                    <a:pt x="2628773" y="3064789"/>
                  </a:lnTo>
                  <a:lnTo>
                    <a:pt x="2641473" y="3064789"/>
                  </a:lnTo>
                  <a:lnTo>
                    <a:pt x="2641473" y="3102889"/>
                  </a:lnTo>
                  <a:close/>
                </a:path>
                <a:path w="2641600" h="3469640">
                  <a:moveTo>
                    <a:pt x="2641473" y="3153689"/>
                  </a:moveTo>
                  <a:lnTo>
                    <a:pt x="2628773" y="3153689"/>
                  </a:lnTo>
                  <a:lnTo>
                    <a:pt x="2628773" y="3115589"/>
                  </a:lnTo>
                  <a:lnTo>
                    <a:pt x="2641473" y="3115589"/>
                  </a:lnTo>
                  <a:lnTo>
                    <a:pt x="2641473" y="3153689"/>
                  </a:lnTo>
                  <a:close/>
                </a:path>
                <a:path w="2641600" h="3469640">
                  <a:moveTo>
                    <a:pt x="2641473" y="3204489"/>
                  </a:moveTo>
                  <a:lnTo>
                    <a:pt x="2628773" y="3204489"/>
                  </a:lnTo>
                  <a:lnTo>
                    <a:pt x="2628773" y="3166389"/>
                  </a:lnTo>
                  <a:lnTo>
                    <a:pt x="2641473" y="3166389"/>
                  </a:lnTo>
                  <a:lnTo>
                    <a:pt x="2641473" y="3204489"/>
                  </a:lnTo>
                  <a:close/>
                </a:path>
                <a:path w="2641600" h="3469640">
                  <a:moveTo>
                    <a:pt x="2641473" y="3255289"/>
                  </a:moveTo>
                  <a:lnTo>
                    <a:pt x="2628773" y="3255289"/>
                  </a:lnTo>
                  <a:lnTo>
                    <a:pt x="2628773" y="3217189"/>
                  </a:lnTo>
                  <a:lnTo>
                    <a:pt x="2641473" y="3217189"/>
                  </a:lnTo>
                  <a:lnTo>
                    <a:pt x="2641473" y="3255289"/>
                  </a:lnTo>
                  <a:close/>
                </a:path>
                <a:path w="2641600" h="3469640">
                  <a:moveTo>
                    <a:pt x="2641473" y="3306089"/>
                  </a:moveTo>
                  <a:lnTo>
                    <a:pt x="2628773" y="3306089"/>
                  </a:lnTo>
                  <a:lnTo>
                    <a:pt x="2628773" y="3267989"/>
                  </a:lnTo>
                  <a:lnTo>
                    <a:pt x="2641473" y="3267989"/>
                  </a:lnTo>
                  <a:lnTo>
                    <a:pt x="2641473" y="3306089"/>
                  </a:lnTo>
                  <a:close/>
                </a:path>
                <a:path w="2641600" h="3469640">
                  <a:moveTo>
                    <a:pt x="2641473" y="3356889"/>
                  </a:moveTo>
                  <a:lnTo>
                    <a:pt x="2628773" y="3356889"/>
                  </a:lnTo>
                  <a:lnTo>
                    <a:pt x="2628773" y="3318789"/>
                  </a:lnTo>
                  <a:lnTo>
                    <a:pt x="2641473" y="3318789"/>
                  </a:lnTo>
                  <a:lnTo>
                    <a:pt x="2641473" y="3356889"/>
                  </a:lnTo>
                  <a:close/>
                </a:path>
                <a:path w="2641600" h="3469640">
                  <a:moveTo>
                    <a:pt x="2641473" y="3407689"/>
                  </a:moveTo>
                  <a:lnTo>
                    <a:pt x="2628773" y="3407689"/>
                  </a:lnTo>
                  <a:lnTo>
                    <a:pt x="2628773" y="3369589"/>
                  </a:lnTo>
                  <a:lnTo>
                    <a:pt x="2641473" y="3369589"/>
                  </a:lnTo>
                  <a:lnTo>
                    <a:pt x="2641473" y="3407689"/>
                  </a:lnTo>
                  <a:close/>
                </a:path>
                <a:path w="2641600" h="3469640">
                  <a:moveTo>
                    <a:pt x="2641473" y="3458489"/>
                  </a:moveTo>
                  <a:lnTo>
                    <a:pt x="2628773" y="3458489"/>
                  </a:lnTo>
                  <a:lnTo>
                    <a:pt x="2628773" y="3420389"/>
                  </a:lnTo>
                  <a:lnTo>
                    <a:pt x="2641473" y="3420389"/>
                  </a:lnTo>
                  <a:lnTo>
                    <a:pt x="2641473" y="3458489"/>
                  </a:lnTo>
                  <a:close/>
                </a:path>
                <a:path w="2641600" h="3469640">
                  <a:moveTo>
                    <a:pt x="2627071" y="3469474"/>
                  </a:moveTo>
                  <a:lnTo>
                    <a:pt x="2588971" y="3469474"/>
                  </a:lnTo>
                  <a:lnTo>
                    <a:pt x="2588971" y="3456774"/>
                  </a:lnTo>
                  <a:lnTo>
                    <a:pt x="2627071" y="3456774"/>
                  </a:lnTo>
                  <a:lnTo>
                    <a:pt x="2627071" y="3469474"/>
                  </a:lnTo>
                  <a:close/>
                </a:path>
                <a:path w="2641600" h="3469640">
                  <a:moveTo>
                    <a:pt x="2576271" y="3469474"/>
                  </a:moveTo>
                  <a:lnTo>
                    <a:pt x="2538171" y="3469474"/>
                  </a:lnTo>
                  <a:lnTo>
                    <a:pt x="2538171" y="3456774"/>
                  </a:lnTo>
                  <a:lnTo>
                    <a:pt x="2576271" y="3456774"/>
                  </a:lnTo>
                  <a:lnTo>
                    <a:pt x="2576271" y="3469474"/>
                  </a:lnTo>
                  <a:close/>
                </a:path>
                <a:path w="2641600" h="3469640">
                  <a:moveTo>
                    <a:pt x="2525471" y="3469474"/>
                  </a:moveTo>
                  <a:lnTo>
                    <a:pt x="2487371" y="3469474"/>
                  </a:lnTo>
                  <a:lnTo>
                    <a:pt x="2487371" y="3456774"/>
                  </a:lnTo>
                  <a:lnTo>
                    <a:pt x="2525471" y="3456774"/>
                  </a:lnTo>
                  <a:lnTo>
                    <a:pt x="2525471" y="3469474"/>
                  </a:lnTo>
                  <a:close/>
                </a:path>
                <a:path w="2641600" h="3469640">
                  <a:moveTo>
                    <a:pt x="2474671" y="3469474"/>
                  </a:moveTo>
                  <a:lnTo>
                    <a:pt x="2436571" y="3469474"/>
                  </a:lnTo>
                  <a:lnTo>
                    <a:pt x="2436571" y="3456774"/>
                  </a:lnTo>
                  <a:lnTo>
                    <a:pt x="2474671" y="3456774"/>
                  </a:lnTo>
                  <a:lnTo>
                    <a:pt x="2474671" y="3469474"/>
                  </a:lnTo>
                  <a:close/>
                </a:path>
                <a:path w="2641600" h="3469640">
                  <a:moveTo>
                    <a:pt x="2423871" y="3469474"/>
                  </a:moveTo>
                  <a:lnTo>
                    <a:pt x="2385771" y="3469474"/>
                  </a:lnTo>
                  <a:lnTo>
                    <a:pt x="2385771" y="3456774"/>
                  </a:lnTo>
                  <a:lnTo>
                    <a:pt x="2423871" y="3456774"/>
                  </a:lnTo>
                  <a:lnTo>
                    <a:pt x="2423871" y="3469474"/>
                  </a:lnTo>
                  <a:close/>
                </a:path>
                <a:path w="2641600" h="3469640">
                  <a:moveTo>
                    <a:pt x="2373071" y="3469474"/>
                  </a:moveTo>
                  <a:lnTo>
                    <a:pt x="2334971" y="3469474"/>
                  </a:lnTo>
                  <a:lnTo>
                    <a:pt x="2334971" y="3456774"/>
                  </a:lnTo>
                  <a:lnTo>
                    <a:pt x="2373071" y="3456774"/>
                  </a:lnTo>
                  <a:lnTo>
                    <a:pt x="2373071" y="3469474"/>
                  </a:lnTo>
                  <a:close/>
                </a:path>
                <a:path w="2641600" h="3469640">
                  <a:moveTo>
                    <a:pt x="2322271" y="3469474"/>
                  </a:moveTo>
                  <a:lnTo>
                    <a:pt x="2284171" y="3469474"/>
                  </a:lnTo>
                  <a:lnTo>
                    <a:pt x="2284171" y="3456774"/>
                  </a:lnTo>
                  <a:lnTo>
                    <a:pt x="2322271" y="3456774"/>
                  </a:lnTo>
                  <a:lnTo>
                    <a:pt x="2322271" y="3469474"/>
                  </a:lnTo>
                  <a:close/>
                </a:path>
                <a:path w="2641600" h="3469640">
                  <a:moveTo>
                    <a:pt x="2271471" y="3469474"/>
                  </a:moveTo>
                  <a:lnTo>
                    <a:pt x="2233371" y="3469474"/>
                  </a:lnTo>
                  <a:lnTo>
                    <a:pt x="2233371" y="3456774"/>
                  </a:lnTo>
                  <a:lnTo>
                    <a:pt x="2271471" y="3456774"/>
                  </a:lnTo>
                  <a:lnTo>
                    <a:pt x="2271471" y="3469474"/>
                  </a:lnTo>
                  <a:close/>
                </a:path>
                <a:path w="2641600" h="3469640">
                  <a:moveTo>
                    <a:pt x="2220671" y="3469474"/>
                  </a:moveTo>
                  <a:lnTo>
                    <a:pt x="2182571" y="3469474"/>
                  </a:lnTo>
                  <a:lnTo>
                    <a:pt x="2182571" y="3456774"/>
                  </a:lnTo>
                  <a:lnTo>
                    <a:pt x="2220671" y="3456774"/>
                  </a:lnTo>
                  <a:lnTo>
                    <a:pt x="2220671" y="3469474"/>
                  </a:lnTo>
                  <a:close/>
                </a:path>
                <a:path w="2641600" h="3469640">
                  <a:moveTo>
                    <a:pt x="2169871" y="3469474"/>
                  </a:moveTo>
                  <a:lnTo>
                    <a:pt x="2131771" y="3469474"/>
                  </a:lnTo>
                  <a:lnTo>
                    <a:pt x="2131771" y="3456774"/>
                  </a:lnTo>
                  <a:lnTo>
                    <a:pt x="2169871" y="3456774"/>
                  </a:lnTo>
                  <a:lnTo>
                    <a:pt x="2169871" y="3469474"/>
                  </a:lnTo>
                  <a:close/>
                </a:path>
                <a:path w="2641600" h="3469640">
                  <a:moveTo>
                    <a:pt x="2119071" y="3469474"/>
                  </a:moveTo>
                  <a:lnTo>
                    <a:pt x="2080971" y="3469474"/>
                  </a:lnTo>
                  <a:lnTo>
                    <a:pt x="2080971" y="3456774"/>
                  </a:lnTo>
                  <a:lnTo>
                    <a:pt x="2119071" y="3456774"/>
                  </a:lnTo>
                  <a:lnTo>
                    <a:pt x="2119071" y="3469474"/>
                  </a:lnTo>
                  <a:close/>
                </a:path>
                <a:path w="2641600" h="3469640">
                  <a:moveTo>
                    <a:pt x="2068271" y="3469474"/>
                  </a:moveTo>
                  <a:lnTo>
                    <a:pt x="2030171" y="3469474"/>
                  </a:lnTo>
                  <a:lnTo>
                    <a:pt x="2030171" y="3456774"/>
                  </a:lnTo>
                  <a:lnTo>
                    <a:pt x="2068271" y="3456774"/>
                  </a:lnTo>
                  <a:lnTo>
                    <a:pt x="2068271" y="3469474"/>
                  </a:lnTo>
                  <a:close/>
                </a:path>
                <a:path w="2641600" h="3469640">
                  <a:moveTo>
                    <a:pt x="2017471" y="3469474"/>
                  </a:moveTo>
                  <a:lnTo>
                    <a:pt x="1979371" y="3469474"/>
                  </a:lnTo>
                  <a:lnTo>
                    <a:pt x="1979371" y="3456774"/>
                  </a:lnTo>
                  <a:lnTo>
                    <a:pt x="2017471" y="3456774"/>
                  </a:lnTo>
                  <a:lnTo>
                    <a:pt x="2017471" y="3469474"/>
                  </a:lnTo>
                  <a:close/>
                </a:path>
                <a:path w="2641600" h="3469640">
                  <a:moveTo>
                    <a:pt x="1966671" y="3469474"/>
                  </a:moveTo>
                  <a:lnTo>
                    <a:pt x="1928571" y="3469474"/>
                  </a:lnTo>
                  <a:lnTo>
                    <a:pt x="1928571" y="3456774"/>
                  </a:lnTo>
                  <a:lnTo>
                    <a:pt x="1966671" y="3456774"/>
                  </a:lnTo>
                  <a:lnTo>
                    <a:pt x="1966671" y="3469474"/>
                  </a:lnTo>
                  <a:close/>
                </a:path>
                <a:path w="2641600" h="3469640">
                  <a:moveTo>
                    <a:pt x="1915871" y="3469474"/>
                  </a:moveTo>
                  <a:lnTo>
                    <a:pt x="1877771" y="3469474"/>
                  </a:lnTo>
                  <a:lnTo>
                    <a:pt x="1877771" y="3456774"/>
                  </a:lnTo>
                  <a:lnTo>
                    <a:pt x="1915871" y="3456774"/>
                  </a:lnTo>
                  <a:lnTo>
                    <a:pt x="1915871" y="3469474"/>
                  </a:lnTo>
                  <a:close/>
                </a:path>
                <a:path w="2641600" h="3469640">
                  <a:moveTo>
                    <a:pt x="1865071" y="3469474"/>
                  </a:moveTo>
                  <a:lnTo>
                    <a:pt x="1826971" y="3469474"/>
                  </a:lnTo>
                  <a:lnTo>
                    <a:pt x="1826971" y="3456774"/>
                  </a:lnTo>
                  <a:lnTo>
                    <a:pt x="1865071" y="3456774"/>
                  </a:lnTo>
                  <a:lnTo>
                    <a:pt x="1865071" y="3469474"/>
                  </a:lnTo>
                  <a:close/>
                </a:path>
                <a:path w="2641600" h="3469640">
                  <a:moveTo>
                    <a:pt x="1814271" y="3469474"/>
                  </a:moveTo>
                  <a:lnTo>
                    <a:pt x="1776171" y="3469474"/>
                  </a:lnTo>
                  <a:lnTo>
                    <a:pt x="1776171" y="3456774"/>
                  </a:lnTo>
                  <a:lnTo>
                    <a:pt x="1814271" y="3456774"/>
                  </a:lnTo>
                  <a:lnTo>
                    <a:pt x="1814271" y="3469474"/>
                  </a:lnTo>
                  <a:close/>
                </a:path>
                <a:path w="2641600" h="3469640">
                  <a:moveTo>
                    <a:pt x="1763471" y="3469474"/>
                  </a:moveTo>
                  <a:lnTo>
                    <a:pt x="1725371" y="3469474"/>
                  </a:lnTo>
                  <a:lnTo>
                    <a:pt x="1725371" y="3456774"/>
                  </a:lnTo>
                  <a:lnTo>
                    <a:pt x="1763471" y="3456774"/>
                  </a:lnTo>
                  <a:lnTo>
                    <a:pt x="1763471" y="3469474"/>
                  </a:lnTo>
                  <a:close/>
                </a:path>
                <a:path w="2641600" h="3469640">
                  <a:moveTo>
                    <a:pt x="1712671" y="3469474"/>
                  </a:moveTo>
                  <a:lnTo>
                    <a:pt x="1674571" y="3469474"/>
                  </a:lnTo>
                  <a:lnTo>
                    <a:pt x="1674571" y="3456774"/>
                  </a:lnTo>
                  <a:lnTo>
                    <a:pt x="1712671" y="3456774"/>
                  </a:lnTo>
                  <a:lnTo>
                    <a:pt x="1712671" y="3469474"/>
                  </a:lnTo>
                  <a:close/>
                </a:path>
                <a:path w="2641600" h="3469640">
                  <a:moveTo>
                    <a:pt x="1661871" y="3469474"/>
                  </a:moveTo>
                  <a:lnTo>
                    <a:pt x="1623771" y="3469474"/>
                  </a:lnTo>
                  <a:lnTo>
                    <a:pt x="1623771" y="3456774"/>
                  </a:lnTo>
                  <a:lnTo>
                    <a:pt x="1661871" y="3456774"/>
                  </a:lnTo>
                  <a:lnTo>
                    <a:pt x="1661871" y="3469474"/>
                  </a:lnTo>
                  <a:close/>
                </a:path>
                <a:path w="2641600" h="3469640">
                  <a:moveTo>
                    <a:pt x="1611071" y="3469474"/>
                  </a:moveTo>
                  <a:lnTo>
                    <a:pt x="1572971" y="3469474"/>
                  </a:lnTo>
                  <a:lnTo>
                    <a:pt x="1572971" y="3456774"/>
                  </a:lnTo>
                  <a:lnTo>
                    <a:pt x="1611071" y="3456774"/>
                  </a:lnTo>
                  <a:lnTo>
                    <a:pt x="1611071" y="3469474"/>
                  </a:lnTo>
                  <a:close/>
                </a:path>
                <a:path w="2641600" h="3469640">
                  <a:moveTo>
                    <a:pt x="1560271" y="3469474"/>
                  </a:moveTo>
                  <a:lnTo>
                    <a:pt x="1522171" y="3469474"/>
                  </a:lnTo>
                  <a:lnTo>
                    <a:pt x="1522171" y="3456774"/>
                  </a:lnTo>
                  <a:lnTo>
                    <a:pt x="1560271" y="3456774"/>
                  </a:lnTo>
                  <a:lnTo>
                    <a:pt x="1560271" y="3469474"/>
                  </a:lnTo>
                  <a:close/>
                </a:path>
                <a:path w="2641600" h="3469640">
                  <a:moveTo>
                    <a:pt x="1509471" y="3469474"/>
                  </a:moveTo>
                  <a:lnTo>
                    <a:pt x="1471371" y="3469474"/>
                  </a:lnTo>
                  <a:lnTo>
                    <a:pt x="1471371" y="3456774"/>
                  </a:lnTo>
                  <a:lnTo>
                    <a:pt x="1509471" y="3456774"/>
                  </a:lnTo>
                  <a:lnTo>
                    <a:pt x="1509471" y="3469474"/>
                  </a:lnTo>
                  <a:close/>
                </a:path>
                <a:path w="2641600" h="3469640">
                  <a:moveTo>
                    <a:pt x="1458671" y="3469474"/>
                  </a:moveTo>
                  <a:lnTo>
                    <a:pt x="1420571" y="3469474"/>
                  </a:lnTo>
                  <a:lnTo>
                    <a:pt x="1420571" y="3456774"/>
                  </a:lnTo>
                  <a:lnTo>
                    <a:pt x="1458671" y="3456774"/>
                  </a:lnTo>
                  <a:lnTo>
                    <a:pt x="1458671" y="3469474"/>
                  </a:lnTo>
                  <a:close/>
                </a:path>
                <a:path w="2641600" h="3469640">
                  <a:moveTo>
                    <a:pt x="1407871" y="3469474"/>
                  </a:moveTo>
                  <a:lnTo>
                    <a:pt x="1369771" y="3469474"/>
                  </a:lnTo>
                  <a:lnTo>
                    <a:pt x="1369771" y="3456774"/>
                  </a:lnTo>
                  <a:lnTo>
                    <a:pt x="1407871" y="3456774"/>
                  </a:lnTo>
                  <a:lnTo>
                    <a:pt x="1407871" y="3469474"/>
                  </a:lnTo>
                  <a:close/>
                </a:path>
                <a:path w="2641600" h="3469640">
                  <a:moveTo>
                    <a:pt x="1357071" y="3469474"/>
                  </a:moveTo>
                  <a:lnTo>
                    <a:pt x="1318971" y="3469474"/>
                  </a:lnTo>
                  <a:lnTo>
                    <a:pt x="1318971" y="3456774"/>
                  </a:lnTo>
                  <a:lnTo>
                    <a:pt x="1357071" y="3456774"/>
                  </a:lnTo>
                  <a:lnTo>
                    <a:pt x="1357071" y="3469474"/>
                  </a:lnTo>
                  <a:close/>
                </a:path>
                <a:path w="2641600" h="3469640">
                  <a:moveTo>
                    <a:pt x="1306271" y="3469474"/>
                  </a:moveTo>
                  <a:lnTo>
                    <a:pt x="1268171" y="3469474"/>
                  </a:lnTo>
                  <a:lnTo>
                    <a:pt x="1268171" y="3456774"/>
                  </a:lnTo>
                  <a:lnTo>
                    <a:pt x="1306271" y="3456774"/>
                  </a:lnTo>
                  <a:lnTo>
                    <a:pt x="1306271" y="3469474"/>
                  </a:lnTo>
                  <a:close/>
                </a:path>
                <a:path w="2641600" h="3469640">
                  <a:moveTo>
                    <a:pt x="1255471" y="3469474"/>
                  </a:moveTo>
                  <a:lnTo>
                    <a:pt x="1217371" y="3469474"/>
                  </a:lnTo>
                  <a:lnTo>
                    <a:pt x="1217371" y="3456774"/>
                  </a:lnTo>
                  <a:lnTo>
                    <a:pt x="1255471" y="3456774"/>
                  </a:lnTo>
                  <a:lnTo>
                    <a:pt x="1255471" y="3469474"/>
                  </a:lnTo>
                  <a:close/>
                </a:path>
                <a:path w="2641600" h="3469640">
                  <a:moveTo>
                    <a:pt x="1204671" y="3469474"/>
                  </a:moveTo>
                  <a:lnTo>
                    <a:pt x="1166571" y="3469474"/>
                  </a:lnTo>
                  <a:lnTo>
                    <a:pt x="1166571" y="3456774"/>
                  </a:lnTo>
                  <a:lnTo>
                    <a:pt x="1204671" y="3456774"/>
                  </a:lnTo>
                  <a:lnTo>
                    <a:pt x="1204671" y="3469474"/>
                  </a:lnTo>
                  <a:close/>
                </a:path>
                <a:path w="2641600" h="3469640">
                  <a:moveTo>
                    <a:pt x="1153871" y="3469474"/>
                  </a:moveTo>
                  <a:lnTo>
                    <a:pt x="1115771" y="3469474"/>
                  </a:lnTo>
                  <a:lnTo>
                    <a:pt x="1115771" y="3456774"/>
                  </a:lnTo>
                  <a:lnTo>
                    <a:pt x="1153871" y="3456774"/>
                  </a:lnTo>
                  <a:lnTo>
                    <a:pt x="1153871" y="3469474"/>
                  </a:lnTo>
                  <a:close/>
                </a:path>
                <a:path w="2641600" h="3469640">
                  <a:moveTo>
                    <a:pt x="1103071" y="3469474"/>
                  </a:moveTo>
                  <a:lnTo>
                    <a:pt x="1064971" y="3469474"/>
                  </a:lnTo>
                  <a:lnTo>
                    <a:pt x="1064971" y="3456774"/>
                  </a:lnTo>
                  <a:lnTo>
                    <a:pt x="1103071" y="3456774"/>
                  </a:lnTo>
                  <a:lnTo>
                    <a:pt x="1103071" y="3469474"/>
                  </a:lnTo>
                  <a:close/>
                </a:path>
                <a:path w="2641600" h="3469640">
                  <a:moveTo>
                    <a:pt x="1052271" y="3469474"/>
                  </a:moveTo>
                  <a:lnTo>
                    <a:pt x="1014171" y="3469474"/>
                  </a:lnTo>
                  <a:lnTo>
                    <a:pt x="1014171" y="3456774"/>
                  </a:lnTo>
                  <a:lnTo>
                    <a:pt x="1052271" y="3456774"/>
                  </a:lnTo>
                  <a:lnTo>
                    <a:pt x="1052271" y="3469474"/>
                  </a:lnTo>
                  <a:close/>
                </a:path>
                <a:path w="2641600" h="3469640">
                  <a:moveTo>
                    <a:pt x="1001471" y="3469474"/>
                  </a:moveTo>
                  <a:lnTo>
                    <a:pt x="963371" y="3469474"/>
                  </a:lnTo>
                  <a:lnTo>
                    <a:pt x="963371" y="3456774"/>
                  </a:lnTo>
                  <a:lnTo>
                    <a:pt x="1001471" y="3456774"/>
                  </a:lnTo>
                  <a:lnTo>
                    <a:pt x="1001471" y="3469474"/>
                  </a:lnTo>
                  <a:close/>
                </a:path>
                <a:path w="2641600" h="3469640">
                  <a:moveTo>
                    <a:pt x="950671" y="3469474"/>
                  </a:moveTo>
                  <a:lnTo>
                    <a:pt x="912571" y="3469474"/>
                  </a:lnTo>
                  <a:lnTo>
                    <a:pt x="912571" y="3456774"/>
                  </a:lnTo>
                  <a:lnTo>
                    <a:pt x="950671" y="3456774"/>
                  </a:lnTo>
                  <a:lnTo>
                    <a:pt x="950671" y="3469474"/>
                  </a:lnTo>
                  <a:close/>
                </a:path>
                <a:path w="2641600" h="3469640">
                  <a:moveTo>
                    <a:pt x="899871" y="3469474"/>
                  </a:moveTo>
                  <a:lnTo>
                    <a:pt x="861771" y="3469474"/>
                  </a:lnTo>
                  <a:lnTo>
                    <a:pt x="861771" y="3456774"/>
                  </a:lnTo>
                  <a:lnTo>
                    <a:pt x="899871" y="3456774"/>
                  </a:lnTo>
                  <a:lnTo>
                    <a:pt x="899871" y="3469474"/>
                  </a:lnTo>
                  <a:close/>
                </a:path>
                <a:path w="2641600" h="3469640">
                  <a:moveTo>
                    <a:pt x="849071" y="3469474"/>
                  </a:moveTo>
                  <a:lnTo>
                    <a:pt x="810971" y="3469474"/>
                  </a:lnTo>
                  <a:lnTo>
                    <a:pt x="810971" y="3456774"/>
                  </a:lnTo>
                  <a:lnTo>
                    <a:pt x="849071" y="3456774"/>
                  </a:lnTo>
                  <a:lnTo>
                    <a:pt x="849071" y="3469474"/>
                  </a:lnTo>
                  <a:close/>
                </a:path>
                <a:path w="2641600" h="3469640">
                  <a:moveTo>
                    <a:pt x="798271" y="3469474"/>
                  </a:moveTo>
                  <a:lnTo>
                    <a:pt x="760171" y="3469474"/>
                  </a:lnTo>
                  <a:lnTo>
                    <a:pt x="760171" y="3456774"/>
                  </a:lnTo>
                  <a:lnTo>
                    <a:pt x="798271" y="3456774"/>
                  </a:lnTo>
                  <a:lnTo>
                    <a:pt x="798271" y="3469474"/>
                  </a:lnTo>
                  <a:close/>
                </a:path>
                <a:path w="2641600" h="3469640">
                  <a:moveTo>
                    <a:pt x="747471" y="3469474"/>
                  </a:moveTo>
                  <a:lnTo>
                    <a:pt x="709371" y="3469474"/>
                  </a:lnTo>
                  <a:lnTo>
                    <a:pt x="709371" y="3456774"/>
                  </a:lnTo>
                  <a:lnTo>
                    <a:pt x="747471" y="3456774"/>
                  </a:lnTo>
                  <a:lnTo>
                    <a:pt x="747471" y="3469474"/>
                  </a:lnTo>
                  <a:close/>
                </a:path>
                <a:path w="2641600" h="3469640">
                  <a:moveTo>
                    <a:pt x="696671" y="3469474"/>
                  </a:moveTo>
                  <a:lnTo>
                    <a:pt x="658571" y="3469474"/>
                  </a:lnTo>
                  <a:lnTo>
                    <a:pt x="658571" y="3456774"/>
                  </a:lnTo>
                  <a:lnTo>
                    <a:pt x="696671" y="3456774"/>
                  </a:lnTo>
                  <a:lnTo>
                    <a:pt x="696671" y="3469474"/>
                  </a:lnTo>
                  <a:close/>
                </a:path>
                <a:path w="2641600" h="3469640">
                  <a:moveTo>
                    <a:pt x="645871" y="3469474"/>
                  </a:moveTo>
                  <a:lnTo>
                    <a:pt x="607771" y="3469474"/>
                  </a:lnTo>
                  <a:lnTo>
                    <a:pt x="607771" y="3456774"/>
                  </a:lnTo>
                  <a:lnTo>
                    <a:pt x="645871" y="3456774"/>
                  </a:lnTo>
                  <a:lnTo>
                    <a:pt x="645871" y="3469474"/>
                  </a:lnTo>
                  <a:close/>
                </a:path>
                <a:path w="2641600" h="3469640">
                  <a:moveTo>
                    <a:pt x="595071" y="3469474"/>
                  </a:moveTo>
                  <a:lnTo>
                    <a:pt x="556971" y="3469474"/>
                  </a:lnTo>
                  <a:lnTo>
                    <a:pt x="556971" y="3456774"/>
                  </a:lnTo>
                  <a:lnTo>
                    <a:pt x="595071" y="3456774"/>
                  </a:lnTo>
                  <a:lnTo>
                    <a:pt x="595071" y="3469474"/>
                  </a:lnTo>
                  <a:close/>
                </a:path>
                <a:path w="2641600" h="3469640">
                  <a:moveTo>
                    <a:pt x="544271" y="3469474"/>
                  </a:moveTo>
                  <a:lnTo>
                    <a:pt x="506171" y="3469474"/>
                  </a:lnTo>
                  <a:lnTo>
                    <a:pt x="506171" y="3456774"/>
                  </a:lnTo>
                  <a:lnTo>
                    <a:pt x="544271" y="3456774"/>
                  </a:lnTo>
                  <a:lnTo>
                    <a:pt x="544271" y="3469474"/>
                  </a:lnTo>
                  <a:close/>
                </a:path>
                <a:path w="2641600" h="3469640">
                  <a:moveTo>
                    <a:pt x="493471" y="3469474"/>
                  </a:moveTo>
                  <a:lnTo>
                    <a:pt x="455371" y="3469474"/>
                  </a:lnTo>
                  <a:lnTo>
                    <a:pt x="455371" y="3456774"/>
                  </a:lnTo>
                  <a:lnTo>
                    <a:pt x="493471" y="3456774"/>
                  </a:lnTo>
                  <a:lnTo>
                    <a:pt x="493471" y="3469474"/>
                  </a:lnTo>
                  <a:close/>
                </a:path>
                <a:path w="2641600" h="3469640">
                  <a:moveTo>
                    <a:pt x="442671" y="3469474"/>
                  </a:moveTo>
                  <a:lnTo>
                    <a:pt x="404571" y="3469474"/>
                  </a:lnTo>
                  <a:lnTo>
                    <a:pt x="404571" y="3456774"/>
                  </a:lnTo>
                  <a:lnTo>
                    <a:pt x="442671" y="3456774"/>
                  </a:lnTo>
                  <a:lnTo>
                    <a:pt x="442671" y="3469474"/>
                  </a:lnTo>
                  <a:close/>
                </a:path>
                <a:path w="2641600" h="3469640">
                  <a:moveTo>
                    <a:pt x="391871" y="3469474"/>
                  </a:moveTo>
                  <a:lnTo>
                    <a:pt x="353771" y="3469474"/>
                  </a:lnTo>
                  <a:lnTo>
                    <a:pt x="353771" y="3456774"/>
                  </a:lnTo>
                  <a:lnTo>
                    <a:pt x="391871" y="3456774"/>
                  </a:lnTo>
                  <a:lnTo>
                    <a:pt x="391871" y="3469474"/>
                  </a:lnTo>
                  <a:close/>
                </a:path>
                <a:path w="2641600" h="3469640">
                  <a:moveTo>
                    <a:pt x="341071" y="3469474"/>
                  </a:moveTo>
                  <a:lnTo>
                    <a:pt x="302971" y="3469474"/>
                  </a:lnTo>
                  <a:lnTo>
                    <a:pt x="302971" y="3456774"/>
                  </a:lnTo>
                  <a:lnTo>
                    <a:pt x="341071" y="3456774"/>
                  </a:lnTo>
                  <a:lnTo>
                    <a:pt x="341071" y="3469474"/>
                  </a:lnTo>
                  <a:close/>
                </a:path>
                <a:path w="2641600" h="3469640">
                  <a:moveTo>
                    <a:pt x="290271" y="3469474"/>
                  </a:moveTo>
                  <a:lnTo>
                    <a:pt x="252171" y="3469474"/>
                  </a:lnTo>
                  <a:lnTo>
                    <a:pt x="252171" y="3456774"/>
                  </a:lnTo>
                  <a:lnTo>
                    <a:pt x="290271" y="3456774"/>
                  </a:lnTo>
                  <a:lnTo>
                    <a:pt x="290271" y="3469474"/>
                  </a:lnTo>
                  <a:close/>
                </a:path>
                <a:path w="2641600" h="3469640">
                  <a:moveTo>
                    <a:pt x="239471" y="3469474"/>
                  </a:moveTo>
                  <a:lnTo>
                    <a:pt x="201371" y="3469474"/>
                  </a:lnTo>
                  <a:lnTo>
                    <a:pt x="201371" y="3456774"/>
                  </a:lnTo>
                  <a:lnTo>
                    <a:pt x="239471" y="3456774"/>
                  </a:lnTo>
                  <a:lnTo>
                    <a:pt x="239471" y="3469474"/>
                  </a:lnTo>
                  <a:close/>
                </a:path>
                <a:path w="2641600" h="3469640">
                  <a:moveTo>
                    <a:pt x="188671" y="3469474"/>
                  </a:moveTo>
                  <a:lnTo>
                    <a:pt x="150571" y="3469474"/>
                  </a:lnTo>
                  <a:lnTo>
                    <a:pt x="150571" y="3456774"/>
                  </a:lnTo>
                  <a:lnTo>
                    <a:pt x="188671" y="3456774"/>
                  </a:lnTo>
                  <a:lnTo>
                    <a:pt x="188671" y="3469474"/>
                  </a:lnTo>
                  <a:close/>
                </a:path>
                <a:path w="2641600" h="3469640">
                  <a:moveTo>
                    <a:pt x="137871" y="3469474"/>
                  </a:moveTo>
                  <a:lnTo>
                    <a:pt x="99771" y="3469474"/>
                  </a:lnTo>
                  <a:lnTo>
                    <a:pt x="99771" y="3456774"/>
                  </a:lnTo>
                  <a:lnTo>
                    <a:pt x="137871" y="3456774"/>
                  </a:lnTo>
                  <a:lnTo>
                    <a:pt x="137871" y="3469474"/>
                  </a:lnTo>
                  <a:close/>
                </a:path>
                <a:path w="2641600" h="3469640">
                  <a:moveTo>
                    <a:pt x="87071" y="3469474"/>
                  </a:moveTo>
                  <a:lnTo>
                    <a:pt x="48971" y="3469474"/>
                  </a:lnTo>
                  <a:lnTo>
                    <a:pt x="48971" y="3456774"/>
                  </a:lnTo>
                  <a:lnTo>
                    <a:pt x="87071" y="3456774"/>
                  </a:lnTo>
                  <a:lnTo>
                    <a:pt x="87071" y="3469474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85672" y="3356495"/>
              <a:ext cx="1837055" cy="1122045"/>
            </a:xfrm>
            <a:custGeom>
              <a:avLst/>
              <a:gdLst/>
              <a:ahLst/>
              <a:cxnLst/>
              <a:rect l="l" t="t" r="r" b="b"/>
              <a:pathLst>
                <a:path w="1837055" h="1122045">
                  <a:moveTo>
                    <a:pt x="1837029" y="1121714"/>
                  </a:moveTo>
                  <a:lnTo>
                    <a:pt x="0" y="1121714"/>
                  </a:lnTo>
                  <a:lnTo>
                    <a:pt x="0" y="0"/>
                  </a:lnTo>
                  <a:lnTo>
                    <a:pt x="1837029" y="634390"/>
                  </a:lnTo>
                  <a:lnTo>
                    <a:pt x="1837029" y="1121714"/>
                  </a:lnTo>
                  <a:close/>
                </a:path>
              </a:pathLst>
            </a:custGeom>
            <a:solidFill>
              <a:srgbClr val="0913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77875" y="2877210"/>
              <a:ext cx="2628900" cy="1605280"/>
            </a:xfrm>
            <a:custGeom>
              <a:avLst/>
              <a:gdLst/>
              <a:ahLst/>
              <a:cxnLst/>
              <a:rect l="l" t="t" r="r" b="b"/>
              <a:pathLst>
                <a:path w="2628900" h="1605279">
                  <a:moveTo>
                    <a:pt x="2628900" y="1605254"/>
                  </a:moveTo>
                  <a:lnTo>
                    <a:pt x="0" y="1605254"/>
                  </a:lnTo>
                  <a:lnTo>
                    <a:pt x="0" y="907859"/>
                  </a:lnTo>
                  <a:lnTo>
                    <a:pt x="2628900" y="0"/>
                  </a:lnTo>
                  <a:lnTo>
                    <a:pt x="2628900" y="1605254"/>
                  </a:lnTo>
                  <a:close/>
                </a:path>
              </a:pathLst>
            </a:custGeom>
            <a:solidFill>
              <a:srgbClr val="2036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977849" y="3954602"/>
            <a:ext cx="220091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FFFF"/>
                </a:solidFill>
                <a:latin typeface="Microsoft YaHei"/>
                <a:cs typeface="Microsoft YaHei"/>
              </a:rPr>
              <a:t>分布式</a:t>
            </a:r>
            <a:r>
              <a:rPr dirty="0" sz="2000" b="1">
                <a:solidFill>
                  <a:srgbClr val="FFFFFF"/>
                </a:solidFill>
                <a:latin typeface="Microsoft YaHei"/>
                <a:cs typeface="Microsoft YaHei"/>
              </a:rPr>
              <a:t>j</a:t>
            </a:r>
            <a:r>
              <a:rPr dirty="0" sz="2000" spc="-5" b="1">
                <a:solidFill>
                  <a:srgbClr val="FFFFFF"/>
                </a:solidFill>
                <a:latin typeface="Microsoft YaHei"/>
                <a:cs typeface="Microsoft YaHei"/>
              </a:rPr>
              <a:t>en</a:t>
            </a:r>
            <a:r>
              <a:rPr dirty="0" sz="2000" spc="-10" b="1">
                <a:solidFill>
                  <a:srgbClr val="FFFFFF"/>
                </a:solidFill>
                <a:latin typeface="Microsoft YaHei"/>
                <a:cs typeface="Microsoft YaHei"/>
              </a:rPr>
              <a:t>k</a:t>
            </a:r>
            <a:r>
              <a:rPr dirty="0" sz="2000" spc="-5" b="1">
                <a:solidFill>
                  <a:srgbClr val="FFFFFF"/>
                </a:solidFill>
                <a:latin typeface="Microsoft YaHei"/>
                <a:cs typeface="Microsoft YaHei"/>
              </a:rPr>
              <a:t>ins架</a:t>
            </a:r>
            <a:r>
              <a:rPr dirty="0" sz="2000" spc="5" b="1">
                <a:solidFill>
                  <a:srgbClr val="FFFFFF"/>
                </a:solidFill>
                <a:latin typeface="Microsoft YaHei"/>
                <a:cs typeface="Microsoft YaHei"/>
              </a:rPr>
              <a:t>构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0500" y="1193901"/>
            <a:ext cx="1626235" cy="1889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6710">
              <a:lnSpc>
                <a:spcPct val="100000"/>
              </a:lnSpc>
              <a:spcBef>
                <a:spcPts val="100"/>
              </a:spcBef>
            </a:pPr>
            <a:r>
              <a:rPr dirty="0" sz="2700" b="1">
                <a:solidFill>
                  <a:srgbClr val="404040"/>
                </a:solidFill>
                <a:latin typeface="Microsoft YaHei"/>
                <a:cs typeface="Microsoft YaHei"/>
              </a:rPr>
              <a:t>高可用</a:t>
            </a:r>
            <a:endParaRPr sz="2700">
              <a:latin typeface="Microsoft YaHei"/>
              <a:cs typeface="Microsoft YaHei"/>
            </a:endParaRPr>
          </a:p>
          <a:p>
            <a:pPr algn="ctr" marL="12700" marR="5080" indent="635">
              <a:lnSpc>
                <a:spcPct val="113999"/>
              </a:lnSpc>
              <a:spcBef>
                <a:spcPts val="1855"/>
              </a:spcBef>
            </a:pPr>
            <a:r>
              <a:rPr dirty="0" sz="1400">
                <a:latin typeface="Microsoft YaHei"/>
                <a:cs typeface="Microsoft YaHei"/>
              </a:rPr>
              <a:t>分布式</a:t>
            </a:r>
            <a:r>
              <a:rPr dirty="0" sz="1400" spc="-5">
                <a:latin typeface="Microsoft YaHei"/>
                <a:cs typeface="Microsoft YaHei"/>
              </a:rPr>
              <a:t>jenkins</a:t>
            </a:r>
            <a:r>
              <a:rPr dirty="0" sz="1400">
                <a:latin typeface="Microsoft YaHei"/>
                <a:cs typeface="Microsoft YaHei"/>
              </a:rPr>
              <a:t>架</a:t>
            </a:r>
            <a:r>
              <a:rPr dirty="0" sz="1400" spc="5">
                <a:latin typeface="Microsoft YaHei"/>
                <a:cs typeface="Microsoft YaHei"/>
              </a:rPr>
              <a:t>构 </a:t>
            </a:r>
            <a:r>
              <a:rPr dirty="0" sz="1400">
                <a:latin typeface="Microsoft YaHei"/>
                <a:cs typeface="Microsoft YaHei"/>
              </a:rPr>
              <a:t>执行节点云化部</a:t>
            </a:r>
            <a:r>
              <a:rPr dirty="0" sz="1400" spc="5">
                <a:latin typeface="Microsoft YaHei"/>
                <a:cs typeface="Microsoft YaHei"/>
              </a:rPr>
              <a:t>署 </a:t>
            </a:r>
            <a:r>
              <a:rPr dirty="0" sz="1400">
                <a:latin typeface="Microsoft YaHei"/>
                <a:cs typeface="Microsoft YaHei"/>
              </a:rPr>
              <a:t>流水线配置分离存</a:t>
            </a:r>
            <a:r>
              <a:rPr dirty="0" sz="1400">
                <a:latin typeface="Microsoft YaHei"/>
                <a:cs typeface="Microsoft YaHei"/>
              </a:rPr>
              <a:t>储 </a:t>
            </a:r>
            <a:r>
              <a:rPr dirty="0" sz="1400">
                <a:latin typeface="Microsoft YaHei"/>
                <a:cs typeface="Microsoft YaHei"/>
              </a:rPr>
              <a:t>故障快速自</a:t>
            </a:r>
            <a:r>
              <a:rPr dirty="0" sz="1400" spc="5">
                <a:latin typeface="Microsoft YaHei"/>
                <a:cs typeface="Microsoft YaHei"/>
              </a:rPr>
              <a:t>愈</a:t>
            </a:r>
            <a:endParaRPr sz="14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235"/>
              </a:spcBef>
            </a:pPr>
            <a:r>
              <a:rPr dirty="0" sz="1400">
                <a:latin typeface="Microsoft YaHei"/>
                <a:cs typeface="Microsoft YaHei"/>
              </a:rPr>
              <a:t>流水线快速迁</a:t>
            </a:r>
            <a:r>
              <a:rPr dirty="0" sz="1400" spc="5">
                <a:latin typeface="Microsoft YaHei"/>
                <a:cs typeface="Microsoft YaHei"/>
              </a:rPr>
              <a:t>移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398962" y="653795"/>
            <a:ext cx="4275455" cy="4427855"/>
            <a:chOff x="4398962" y="653795"/>
            <a:chExt cx="4275455" cy="442785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4211" y="653795"/>
              <a:ext cx="1082039" cy="20802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47259" y="3041650"/>
              <a:ext cx="3558540" cy="20398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962" y="2728912"/>
              <a:ext cx="4275455" cy="31245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0260" y="653795"/>
              <a:ext cx="1287780" cy="218694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1255" y="655319"/>
              <a:ext cx="1287779" cy="21869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077" y="118922"/>
            <a:ext cx="1549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</a:rPr>
              <a:t>流水线设计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814108" y="1221917"/>
            <a:ext cx="2195195" cy="3114675"/>
            <a:chOff x="814108" y="1221917"/>
            <a:chExt cx="2195195" cy="3114675"/>
          </a:xfrm>
        </p:grpSpPr>
        <p:sp>
          <p:nvSpPr>
            <p:cNvPr id="4" name="object 4"/>
            <p:cNvSpPr/>
            <p:nvPr/>
          </p:nvSpPr>
          <p:spPr>
            <a:xfrm>
              <a:off x="814108" y="1221917"/>
              <a:ext cx="2195195" cy="3114675"/>
            </a:xfrm>
            <a:custGeom>
              <a:avLst/>
              <a:gdLst/>
              <a:ahLst/>
              <a:cxnLst/>
              <a:rect l="l" t="t" r="r" b="b"/>
              <a:pathLst>
                <a:path w="2195195" h="3114675">
                  <a:moveTo>
                    <a:pt x="6350" y="3108083"/>
                  </a:moveTo>
                  <a:lnTo>
                    <a:pt x="0" y="3108083"/>
                  </a:lnTo>
                  <a:lnTo>
                    <a:pt x="0" y="3069983"/>
                  </a:lnTo>
                  <a:lnTo>
                    <a:pt x="12700" y="3069983"/>
                  </a:lnTo>
                  <a:lnTo>
                    <a:pt x="12700" y="3101733"/>
                  </a:lnTo>
                  <a:lnTo>
                    <a:pt x="6350" y="3101733"/>
                  </a:lnTo>
                  <a:lnTo>
                    <a:pt x="6350" y="3108083"/>
                  </a:lnTo>
                  <a:close/>
                </a:path>
                <a:path w="2195195" h="3114675">
                  <a:moveTo>
                    <a:pt x="7823" y="3114433"/>
                  </a:moveTo>
                  <a:lnTo>
                    <a:pt x="6350" y="3114433"/>
                  </a:lnTo>
                  <a:lnTo>
                    <a:pt x="6350" y="3101733"/>
                  </a:lnTo>
                  <a:lnTo>
                    <a:pt x="7823" y="3101733"/>
                  </a:lnTo>
                  <a:lnTo>
                    <a:pt x="7823" y="3114433"/>
                  </a:lnTo>
                  <a:close/>
                </a:path>
                <a:path w="2195195" h="3114675">
                  <a:moveTo>
                    <a:pt x="12700" y="3108083"/>
                  </a:moveTo>
                  <a:lnTo>
                    <a:pt x="7823" y="3108083"/>
                  </a:lnTo>
                  <a:lnTo>
                    <a:pt x="7823" y="3101733"/>
                  </a:lnTo>
                  <a:lnTo>
                    <a:pt x="12700" y="3101733"/>
                  </a:lnTo>
                  <a:lnTo>
                    <a:pt x="12700" y="3108083"/>
                  </a:lnTo>
                  <a:close/>
                </a:path>
                <a:path w="2195195" h="3114675">
                  <a:moveTo>
                    <a:pt x="12700" y="3057283"/>
                  </a:moveTo>
                  <a:lnTo>
                    <a:pt x="0" y="3057283"/>
                  </a:lnTo>
                  <a:lnTo>
                    <a:pt x="0" y="3019183"/>
                  </a:lnTo>
                  <a:lnTo>
                    <a:pt x="12700" y="3019183"/>
                  </a:lnTo>
                  <a:lnTo>
                    <a:pt x="12700" y="3057283"/>
                  </a:lnTo>
                  <a:close/>
                </a:path>
                <a:path w="2195195" h="3114675">
                  <a:moveTo>
                    <a:pt x="12700" y="3006483"/>
                  </a:moveTo>
                  <a:lnTo>
                    <a:pt x="0" y="3006483"/>
                  </a:lnTo>
                  <a:lnTo>
                    <a:pt x="0" y="2968383"/>
                  </a:lnTo>
                  <a:lnTo>
                    <a:pt x="12700" y="2968383"/>
                  </a:lnTo>
                  <a:lnTo>
                    <a:pt x="12700" y="3006483"/>
                  </a:lnTo>
                  <a:close/>
                </a:path>
                <a:path w="2195195" h="3114675">
                  <a:moveTo>
                    <a:pt x="12700" y="2955683"/>
                  </a:moveTo>
                  <a:lnTo>
                    <a:pt x="0" y="2955683"/>
                  </a:lnTo>
                  <a:lnTo>
                    <a:pt x="0" y="2917583"/>
                  </a:lnTo>
                  <a:lnTo>
                    <a:pt x="12700" y="2917583"/>
                  </a:lnTo>
                  <a:lnTo>
                    <a:pt x="12700" y="2955683"/>
                  </a:lnTo>
                  <a:close/>
                </a:path>
                <a:path w="2195195" h="3114675">
                  <a:moveTo>
                    <a:pt x="12700" y="2904883"/>
                  </a:moveTo>
                  <a:lnTo>
                    <a:pt x="0" y="2904883"/>
                  </a:lnTo>
                  <a:lnTo>
                    <a:pt x="0" y="2866783"/>
                  </a:lnTo>
                  <a:lnTo>
                    <a:pt x="12700" y="2866783"/>
                  </a:lnTo>
                  <a:lnTo>
                    <a:pt x="12700" y="2904883"/>
                  </a:lnTo>
                  <a:close/>
                </a:path>
                <a:path w="2195195" h="3114675">
                  <a:moveTo>
                    <a:pt x="12700" y="2854083"/>
                  </a:moveTo>
                  <a:lnTo>
                    <a:pt x="0" y="2854083"/>
                  </a:lnTo>
                  <a:lnTo>
                    <a:pt x="0" y="2815983"/>
                  </a:lnTo>
                  <a:lnTo>
                    <a:pt x="12700" y="2815983"/>
                  </a:lnTo>
                  <a:lnTo>
                    <a:pt x="12700" y="2854083"/>
                  </a:lnTo>
                  <a:close/>
                </a:path>
                <a:path w="2195195" h="3114675">
                  <a:moveTo>
                    <a:pt x="12700" y="2803283"/>
                  </a:moveTo>
                  <a:lnTo>
                    <a:pt x="0" y="2803283"/>
                  </a:lnTo>
                  <a:lnTo>
                    <a:pt x="0" y="2765183"/>
                  </a:lnTo>
                  <a:lnTo>
                    <a:pt x="12700" y="2765183"/>
                  </a:lnTo>
                  <a:lnTo>
                    <a:pt x="12700" y="2803283"/>
                  </a:lnTo>
                  <a:close/>
                </a:path>
                <a:path w="2195195" h="3114675">
                  <a:moveTo>
                    <a:pt x="12700" y="2752483"/>
                  </a:moveTo>
                  <a:lnTo>
                    <a:pt x="0" y="2752483"/>
                  </a:lnTo>
                  <a:lnTo>
                    <a:pt x="0" y="2714383"/>
                  </a:lnTo>
                  <a:lnTo>
                    <a:pt x="12700" y="2714383"/>
                  </a:lnTo>
                  <a:lnTo>
                    <a:pt x="12700" y="2752483"/>
                  </a:lnTo>
                  <a:close/>
                </a:path>
                <a:path w="2195195" h="3114675">
                  <a:moveTo>
                    <a:pt x="12700" y="2701683"/>
                  </a:moveTo>
                  <a:lnTo>
                    <a:pt x="0" y="2701683"/>
                  </a:lnTo>
                  <a:lnTo>
                    <a:pt x="0" y="2663583"/>
                  </a:lnTo>
                  <a:lnTo>
                    <a:pt x="12700" y="2663583"/>
                  </a:lnTo>
                  <a:lnTo>
                    <a:pt x="12700" y="2701683"/>
                  </a:lnTo>
                  <a:close/>
                </a:path>
                <a:path w="2195195" h="3114675">
                  <a:moveTo>
                    <a:pt x="12700" y="2650883"/>
                  </a:moveTo>
                  <a:lnTo>
                    <a:pt x="0" y="2650883"/>
                  </a:lnTo>
                  <a:lnTo>
                    <a:pt x="0" y="2612783"/>
                  </a:lnTo>
                  <a:lnTo>
                    <a:pt x="12700" y="2612783"/>
                  </a:lnTo>
                  <a:lnTo>
                    <a:pt x="12700" y="2650883"/>
                  </a:lnTo>
                  <a:close/>
                </a:path>
                <a:path w="2195195" h="3114675">
                  <a:moveTo>
                    <a:pt x="12700" y="2600083"/>
                  </a:moveTo>
                  <a:lnTo>
                    <a:pt x="0" y="2600083"/>
                  </a:lnTo>
                  <a:lnTo>
                    <a:pt x="0" y="2561983"/>
                  </a:lnTo>
                  <a:lnTo>
                    <a:pt x="12700" y="2561983"/>
                  </a:lnTo>
                  <a:lnTo>
                    <a:pt x="12700" y="2600083"/>
                  </a:lnTo>
                  <a:close/>
                </a:path>
                <a:path w="2195195" h="3114675">
                  <a:moveTo>
                    <a:pt x="12700" y="2549283"/>
                  </a:moveTo>
                  <a:lnTo>
                    <a:pt x="0" y="2549283"/>
                  </a:lnTo>
                  <a:lnTo>
                    <a:pt x="0" y="2511183"/>
                  </a:lnTo>
                  <a:lnTo>
                    <a:pt x="12700" y="2511183"/>
                  </a:lnTo>
                  <a:lnTo>
                    <a:pt x="12700" y="2549283"/>
                  </a:lnTo>
                  <a:close/>
                </a:path>
                <a:path w="2195195" h="3114675">
                  <a:moveTo>
                    <a:pt x="12700" y="2498483"/>
                  </a:moveTo>
                  <a:lnTo>
                    <a:pt x="0" y="2498483"/>
                  </a:lnTo>
                  <a:lnTo>
                    <a:pt x="0" y="2460383"/>
                  </a:lnTo>
                  <a:lnTo>
                    <a:pt x="12700" y="2460383"/>
                  </a:lnTo>
                  <a:lnTo>
                    <a:pt x="12700" y="2498483"/>
                  </a:lnTo>
                  <a:close/>
                </a:path>
                <a:path w="2195195" h="3114675">
                  <a:moveTo>
                    <a:pt x="12700" y="2447683"/>
                  </a:moveTo>
                  <a:lnTo>
                    <a:pt x="0" y="2447683"/>
                  </a:lnTo>
                  <a:lnTo>
                    <a:pt x="0" y="2409583"/>
                  </a:lnTo>
                  <a:lnTo>
                    <a:pt x="12700" y="2409583"/>
                  </a:lnTo>
                  <a:lnTo>
                    <a:pt x="12700" y="2447683"/>
                  </a:lnTo>
                  <a:close/>
                </a:path>
                <a:path w="2195195" h="3114675">
                  <a:moveTo>
                    <a:pt x="12700" y="2396883"/>
                  </a:moveTo>
                  <a:lnTo>
                    <a:pt x="0" y="2396883"/>
                  </a:lnTo>
                  <a:lnTo>
                    <a:pt x="0" y="2358783"/>
                  </a:lnTo>
                  <a:lnTo>
                    <a:pt x="12700" y="2358783"/>
                  </a:lnTo>
                  <a:lnTo>
                    <a:pt x="12700" y="2396883"/>
                  </a:lnTo>
                  <a:close/>
                </a:path>
                <a:path w="2195195" h="3114675">
                  <a:moveTo>
                    <a:pt x="12700" y="2346083"/>
                  </a:moveTo>
                  <a:lnTo>
                    <a:pt x="0" y="2346083"/>
                  </a:lnTo>
                  <a:lnTo>
                    <a:pt x="0" y="2307983"/>
                  </a:lnTo>
                  <a:lnTo>
                    <a:pt x="12700" y="2307983"/>
                  </a:lnTo>
                  <a:lnTo>
                    <a:pt x="12700" y="2346083"/>
                  </a:lnTo>
                  <a:close/>
                </a:path>
                <a:path w="2195195" h="3114675">
                  <a:moveTo>
                    <a:pt x="12700" y="2295283"/>
                  </a:moveTo>
                  <a:lnTo>
                    <a:pt x="0" y="2295283"/>
                  </a:lnTo>
                  <a:lnTo>
                    <a:pt x="0" y="2257183"/>
                  </a:lnTo>
                  <a:lnTo>
                    <a:pt x="12700" y="2257183"/>
                  </a:lnTo>
                  <a:lnTo>
                    <a:pt x="12700" y="2295283"/>
                  </a:lnTo>
                  <a:close/>
                </a:path>
                <a:path w="2195195" h="3114675">
                  <a:moveTo>
                    <a:pt x="12700" y="2244483"/>
                  </a:moveTo>
                  <a:lnTo>
                    <a:pt x="0" y="2244483"/>
                  </a:lnTo>
                  <a:lnTo>
                    <a:pt x="0" y="2206383"/>
                  </a:lnTo>
                  <a:lnTo>
                    <a:pt x="12700" y="2206383"/>
                  </a:lnTo>
                  <a:lnTo>
                    <a:pt x="12700" y="2244483"/>
                  </a:lnTo>
                  <a:close/>
                </a:path>
                <a:path w="2195195" h="3114675">
                  <a:moveTo>
                    <a:pt x="12700" y="2193683"/>
                  </a:moveTo>
                  <a:lnTo>
                    <a:pt x="0" y="2193683"/>
                  </a:lnTo>
                  <a:lnTo>
                    <a:pt x="0" y="2155583"/>
                  </a:lnTo>
                  <a:lnTo>
                    <a:pt x="12700" y="2155583"/>
                  </a:lnTo>
                  <a:lnTo>
                    <a:pt x="12700" y="2193683"/>
                  </a:lnTo>
                  <a:close/>
                </a:path>
                <a:path w="2195195" h="3114675">
                  <a:moveTo>
                    <a:pt x="12700" y="2142883"/>
                  </a:moveTo>
                  <a:lnTo>
                    <a:pt x="0" y="2142883"/>
                  </a:lnTo>
                  <a:lnTo>
                    <a:pt x="0" y="2104783"/>
                  </a:lnTo>
                  <a:lnTo>
                    <a:pt x="12700" y="2104783"/>
                  </a:lnTo>
                  <a:lnTo>
                    <a:pt x="12700" y="2142883"/>
                  </a:lnTo>
                  <a:close/>
                </a:path>
                <a:path w="2195195" h="3114675">
                  <a:moveTo>
                    <a:pt x="12700" y="2092083"/>
                  </a:moveTo>
                  <a:lnTo>
                    <a:pt x="0" y="2092083"/>
                  </a:lnTo>
                  <a:lnTo>
                    <a:pt x="0" y="2053983"/>
                  </a:lnTo>
                  <a:lnTo>
                    <a:pt x="12700" y="2053983"/>
                  </a:lnTo>
                  <a:lnTo>
                    <a:pt x="12700" y="2092083"/>
                  </a:lnTo>
                  <a:close/>
                </a:path>
                <a:path w="2195195" h="3114675">
                  <a:moveTo>
                    <a:pt x="12700" y="2041283"/>
                  </a:moveTo>
                  <a:lnTo>
                    <a:pt x="0" y="2041283"/>
                  </a:lnTo>
                  <a:lnTo>
                    <a:pt x="0" y="2003183"/>
                  </a:lnTo>
                  <a:lnTo>
                    <a:pt x="12700" y="2003183"/>
                  </a:lnTo>
                  <a:lnTo>
                    <a:pt x="12700" y="2041283"/>
                  </a:lnTo>
                  <a:close/>
                </a:path>
                <a:path w="2195195" h="3114675">
                  <a:moveTo>
                    <a:pt x="12700" y="1990483"/>
                  </a:moveTo>
                  <a:lnTo>
                    <a:pt x="0" y="1990483"/>
                  </a:lnTo>
                  <a:lnTo>
                    <a:pt x="0" y="1952383"/>
                  </a:lnTo>
                  <a:lnTo>
                    <a:pt x="12700" y="1952383"/>
                  </a:lnTo>
                  <a:lnTo>
                    <a:pt x="12700" y="1990483"/>
                  </a:lnTo>
                  <a:close/>
                </a:path>
                <a:path w="2195195" h="3114675">
                  <a:moveTo>
                    <a:pt x="12700" y="1939683"/>
                  </a:moveTo>
                  <a:lnTo>
                    <a:pt x="0" y="1939683"/>
                  </a:lnTo>
                  <a:lnTo>
                    <a:pt x="0" y="1901583"/>
                  </a:lnTo>
                  <a:lnTo>
                    <a:pt x="12700" y="1901583"/>
                  </a:lnTo>
                  <a:lnTo>
                    <a:pt x="12700" y="1939683"/>
                  </a:lnTo>
                  <a:close/>
                </a:path>
                <a:path w="2195195" h="3114675">
                  <a:moveTo>
                    <a:pt x="12700" y="1888883"/>
                  </a:moveTo>
                  <a:lnTo>
                    <a:pt x="0" y="1888883"/>
                  </a:lnTo>
                  <a:lnTo>
                    <a:pt x="0" y="1850783"/>
                  </a:lnTo>
                  <a:lnTo>
                    <a:pt x="12700" y="1850783"/>
                  </a:lnTo>
                  <a:lnTo>
                    <a:pt x="12700" y="1888883"/>
                  </a:lnTo>
                  <a:close/>
                </a:path>
                <a:path w="2195195" h="3114675">
                  <a:moveTo>
                    <a:pt x="12700" y="1838083"/>
                  </a:moveTo>
                  <a:lnTo>
                    <a:pt x="0" y="1838083"/>
                  </a:lnTo>
                  <a:lnTo>
                    <a:pt x="0" y="1799983"/>
                  </a:lnTo>
                  <a:lnTo>
                    <a:pt x="12700" y="1799983"/>
                  </a:lnTo>
                  <a:lnTo>
                    <a:pt x="12700" y="1838083"/>
                  </a:lnTo>
                  <a:close/>
                </a:path>
                <a:path w="2195195" h="3114675">
                  <a:moveTo>
                    <a:pt x="12700" y="1787283"/>
                  </a:moveTo>
                  <a:lnTo>
                    <a:pt x="0" y="1787283"/>
                  </a:lnTo>
                  <a:lnTo>
                    <a:pt x="0" y="1749183"/>
                  </a:lnTo>
                  <a:lnTo>
                    <a:pt x="12700" y="1749183"/>
                  </a:lnTo>
                  <a:lnTo>
                    <a:pt x="12700" y="1787283"/>
                  </a:lnTo>
                  <a:close/>
                </a:path>
                <a:path w="2195195" h="3114675">
                  <a:moveTo>
                    <a:pt x="12700" y="1736483"/>
                  </a:moveTo>
                  <a:lnTo>
                    <a:pt x="0" y="1736483"/>
                  </a:lnTo>
                  <a:lnTo>
                    <a:pt x="0" y="1698383"/>
                  </a:lnTo>
                  <a:lnTo>
                    <a:pt x="12700" y="1698383"/>
                  </a:lnTo>
                  <a:lnTo>
                    <a:pt x="12700" y="1736483"/>
                  </a:lnTo>
                  <a:close/>
                </a:path>
                <a:path w="2195195" h="3114675">
                  <a:moveTo>
                    <a:pt x="12700" y="1685683"/>
                  </a:moveTo>
                  <a:lnTo>
                    <a:pt x="0" y="1685683"/>
                  </a:lnTo>
                  <a:lnTo>
                    <a:pt x="0" y="1647583"/>
                  </a:lnTo>
                  <a:lnTo>
                    <a:pt x="12700" y="1647583"/>
                  </a:lnTo>
                  <a:lnTo>
                    <a:pt x="12700" y="1685683"/>
                  </a:lnTo>
                  <a:close/>
                </a:path>
                <a:path w="2195195" h="3114675">
                  <a:moveTo>
                    <a:pt x="12700" y="1634883"/>
                  </a:moveTo>
                  <a:lnTo>
                    <a:pt x="0" y="1634883"/>
                  </a:lnTo>
                  <a:lnTo>
                    <a:pt x="0" y="1596783"/>
                  </a:lnTo>
                  <a:lnTo>
                    <a:pt x="12700" y="1596783"/>
                  </a:lnTo>
                  <a:lnTo>
                    <a:pt x="12700" y="1634883"/>
                  </a:lnTo>
                  <a:close/>
                </a:path>
                <a:path w="2195195" h="3114675">
                  <a:moveTo>
                    <a:pt x="12700" y="1584083"/>
                  </a:moveTo>
                  <a:lnTo>
                    <a:pt x="0" y="1584083"/>
                  </a:lnTo>
                  <a:lnTo>
                    <a:pt x="0" y="1545983"/>
                  </a:lnTo>
                  <a:lnTo>
                    <a:pt x="12700" y="1545983"/>
                  </a:lnTo>
                  <a:lnTo>
                    <a:pt x="12700" y="1584083"/>
                  </a:lnTo>
                  <a:close/>
                </a:path>
                <a:path w="2195195" h="3114675">
                  <a:moveTo>
                    <a:pt x="12700" y="1533283"/>
                  </a:moveTo>
                  <a:lnTo>
                    <a:pt x="0" y="1533283"/>
                  </a:lnTo>
                  <a:lnTo>
                    <a:pt x="0" y="1495183"/>
                  </a:lnTo>
                  <a:lnTo>
                    <a:pt x="12700" y="1495183"/>
                  </a:lnTo>
                  <a:lnTo>
                    <a:pt x="12700" y="1533283"/>
                  </a:lnTo>
                  <a:close/>
                </a:path>
                <a:path w="2195195" h="3114675">
                  <a:moveTo>
                    <a:pt x="12700" y="1482483"/>
                  </a:moveTo>
                  <a:lnTo>
                    <a:pt x="0" y="1482483"/>
                  </a:lnTo>
                  <a:lnTo>
                    <a:pt x="0" y="1444383"/>
                  </a:lnTo>
                  <a:lnTo>
                    <a:pt x="12700" y="1444383"/>
                  </a:lnTo>
                  <a:lnTo>
                    <a:pt x="12700" y="1482483"/>
                  </a:lnTo>
                  <a:close/>
                </a:path>
                <a:path w="2195195" h="3114675">
                  <a:moveTo>
                    <a:pt x="12700" y="1431683"/>
                  </a:moveTo>
                  <a:lnTo>
                    <a:pt x="0" y="1431683"/>
                  </a:lnTo>
                  <a:lnTo>
                    <a:pt x="0" y="1393583"/>
                  </a:lnTo>
                  <a:lnTo>
                    <a:pt x="12700" y="1393583"/>
                  </a:lnTo>
                  <a:lnTo>
                    <a:pt x="12700" y="1431683"/>
                  </a:lnTo>
                  <a:close/>
                </a:path>
                <a:path w="2195195" h="3114675">
                  <a:moveTo>
                    <a:pt x="12700" y="1380883"/>
                  </a:moveTo>
                  <a:lnTo>
                    <a:pt x="0" y="1380883"/>
                  </a:lnTo>
                  <a:lnTo>
                    <a:pt x="0" y="1342783"/>
                  </a:lnTo>
                  <a:lnTo>
                    <a:pt x="12700" y="1342783"/>
                  </a:lnTo>
                  <a:lnTo>
                    <a:pt x="12700" y="1380883"/>
                  </a:lnTo>
                  <a:close/>
                </a:path>
                <a:path w="2195195" h="3114675">
                  <a:moveTo>
                    <a:pt x="12700" y="1330083"/>
                  </a:moveTo>
                  <a:lnTo>
                    <a:pt x="0" y="1330083"/>
                  </a:lnTo>
                  <a:lnTo>
                    <a:pt x="0" y="1291983"/>
                  </a:lnTo>
                  <a:lnTo>
                    <a:pt x="12700" y="1291983"/>
                  </a:lnTo>
                  <a:lnTo>
                    <a:pt x="12700" y="1330083"/>
                  </a:lnTo>
                  <a:close/>
                </a:path>
                <a:path w="2195195" h="3114675">
                  <a:moveTo>
                    <a:pt x="12700" y="1279283"/>
                  </a:moveTo>
                  <a:lnTo>
                    <a:pt x="0" y="1279283"/>
                  </a:lnTo>
                  <a:lnTo>
                    <a:pt x="0" y="1241183"/>
                  </a:lnTo>
                  <a:lnTo>
                    <a:pt x="12700" y="1241183"/>
                  </a:lnTo>
                  <a:lnTo>
                    <a:pt x="12700" y="1279283"/>
                  </a:lnTo>
                  <a:close/>
                </a:path>
                <a:path w="2195195" h="3114675">
                  <a:moveTo>
                    <a:pt x="12700" y="1228483"/>
                  </a:moveTo>
                  <a:lnTo>
                    <a:pt x="0" y="1228483"/>
                  </a:lnTo>
                  <a:lnTo>
                    <a:pt x="0" y="1190383"/>
                  </a:lnTo>
                  <a:lnTo>
                    <a:pt x="12700" y="1190383"/>
                  </a:lnTo>
                  <a:lnTo>
                    <a:pt x="12700" y="1228483"/>
                  </a:lnTo>
                  <a:close/>
                </a:path>
                <a:path w="2195195" h="3114675">
                  <a:moveTo>
                    <a:pt x="12700" y="1177683"/>
                  </a:moveTo>
                  <a:lnTo>
                    <a:pt x="0" y="1177683"/>
                  </a:lnTo>
                  <a:lnTo>
                    <a:pt x="0" y="1139583"/>
                  </a:lnTo>
                  <a:lnTo>
                    <a:pt x="12700" y="1139583"/>
                  </a:lnTo>
                  <a:lnTo>
                    <a:pt x="12700" y="1177683"/>
                  </a:lnTo>
                  <a:close/>
                </a:path>
                <a:path w="2195195" h="3114675">
                  <a:moveTo>
                    <a:pt x="12700" y="1126883"/>
                  </a:moveTo>
                  <a:lnTo>
                    <a:pt x="0" y="1126883"/>
                  </a:lnTo>
                  <a:lnTo>
                    <a:pt x="0" y="1088783"/>
                  </a:lnTo>
                  <a:lnTo>
                    <a:pt x="12700" y="1088783"/>
                  </a:lnTo>
                  <a:lnTo>
                    <a:pt x="12700" y="1126883"/>
                  </a:lnTo>
                  <a:close/>
                </a:path>
                <a:path w="2195195" h="3114675">
                  <a:moveTo>
                    <a:pt x="12700" y="1076083"/>
                  </a:moveTo>
                  <a:lnTo>
                    <a:pt x="0" y="1076083"/>
                  </a:lnTo>
                  <a:lnTo>
                    <a:pt x="0" y="1037983"/>
                  </a:lnTo>
                  <a:lnTo>
                    <a:pt x="12700" y="1037983"/>
                  </a:lnTo>
                  <a:lnTo>
                    <a:pt x="12700" y="1076083"/>
                  </a:lnTo>
                  <a:close/>
                </a:path>
                <a:path w="2195195" h="3114675">
                  <a:moveTo>
                    <a:pt x="12700" y="1025283"/>
                  </a:moveTo>
                  <a:lnTo>
                    <a:pt x="0" y="1025283"/>
                  </a:lnTo>
                  <a:lnTo>
                    <a:pt x="0" y="987183"/>
                  </a:lnTo>
                  <a:lnTo>
                    <a:pt x="12700" y="987183"/>
                  </a:lnTo>
                  <a:lnTo>
                    <a:pt x="12700" y="1025283"/>
                  </a:lnTo>
                  <a:close/>
                </a:path>
                <a:path w="2195195" h="3114675">
                  <a:moveTo>
                    <a:pt x="12700" y="974483"/>
                  </a:moveTo>
                  <a:lnTo>
                    <a:pt x="0" y="974483"/>
                  </a:lnTo>
                  <a:lnTo>
                    <a:pt x="0" y="936383"/>
                  </a:lnTo>
                  <a:lnTo>
                    <a:pt x="12700" y="936383"/>
                  </a:lnTo>
                  <a:lnTo>
                    <a:pt x="12700" y="974483"/>
                  </a:lnTo>
                  <a:close/>
                </a:path>
                <a:path w="2195195" h="3114675">
                  <a:moveTo>
                    <a:pt x="12700" y="923683"/>
                  </a:moveTo>
                  <a:lnTo>
                    <a:pt x="0" y="923683"/>
                  </a:lnTo>
                  <a:lnTo>
                    <a:pt x="0" y="885583"/>
                  </a:lnTo>
                  <a:lnTo>
                    <a:pt x="12700" y="885583"/>
                  </a:lnTo>
                  <a:lnTo>
                    <a:pt x="12700" y="923683"/>
                  </a:lnTo>
                  <a:close/>
                </a:path>
                <a:path w="2195195" h="3114675">
                  <a:moveTo>
                    <a:pt x="12700" y="872883"/>
                  </a:moveTo>
                  <a:lnTo>
                    <a:pt x="0" y="872883"/>
                  </a:lnTo>
                  <a:lnTo>
                    <a:pt x="0" y="834783"/>
                  </a:lnTo>
                  <a:lnTo>
                    <a:pt x="12700" y="834783"/>
                  </a:lnTo>
                  <a:lnTo>
                    <a:pt x="12700" y="872883"/>
                  </a:lnTo>
                  <a:close/>
                </a:path>
                <a:path w="2195195" h="3114675">
                  <a:moveTo>
                    <a:pt x="12700" y="822083"/>
                  </a:moveTo>
                  <a:lnTo>
                    <a:pt x="0" y="822083"/>
                  </a:lnTo>
                  <a:lnTo>
                    <a:pt x="0" y="783983"/>
                  </a:lnTo>
                  <a:lnTo>
                    <a:pt x="12700" y="783983"/>
                  </a:lnTo>
                  <a:lnTo>
                    <a:pt x="12700" y="822083"/>
                  </a:lnTo>
                  <a:close/>
                </a:path>
                <a:path w="2195195" h="3114675">
                  <a:moveTo>
                    <a:pt x="12700" y="771283"/>
                  </a:moveTo>
                  <a:lnTo>
                    <a:pt x="0" y="771283"/>
                  </a:lnTo>
                  <a:lnTo>
                    <a:pt x="0" y="733183"/>
                  </a:lnTo>
                  <a:lnTo>
                    <a:pt x="12700" y="733183"/>
                  </a:lnTo>
                  <a:lnTo>
                    <a:pt x="12700" y="771283"/>
                  </a:lnTo>
                  <a:close/>
                </a:path>
                <a:path w="2195195" h="3114675">
                  <a:moveTo>
                    <a:pt x="12700" y="720483"/>
                  </a:moveTo>
                  <a:lnTo>
                    <a:pt x="0" y="720483"/>
                  </a:lnTo>
                  <a:lnTo>
                    <a:pt x="0" y="682383"/>
                  </a:lnTo>
                  <a:lnTo>
                    <a:pt x="12700" y="682383"/>
                  </a:lnTo>
                  <a:lnTo>
                    <a:pt x="12700" y="720483"/>
                  </a:lnTo>
                  <a:close/>
                </a:path>
                <a:path w="2195195" h="3114675">
                  <a:moveTo>
                    <a:pt x="12700" y="669683"/>
                  </a:moveTo>
                  <a:lnTo>
                    <a:pt x="0" y="669683"/>
                  </a:lnTo>
                  <a:lnTo>
                    <a:pt x="0" y="631583"/>
                  </a:lnTo>
                  <a:lnTo>
                    <a:pt x="12700" y="631583"/>
                  </a:lnTo>
                  <a:lnTo>
                    <a:pt x="12700" y="669683"/>
                  </a:lnTo>
                  <a:close/>
                </a:path>
                <a:path w="2195195" h="3114675">
                  <a:moveTo>
                    <a:pt x="12700" y="618883"/>
                  </a:moveTo>
                  <a:lnTo>
                    <a:pt x="0" y="618883"/>
                  </a:lnTo>
                  <a:lnTo>
                    <a:pt x="0" y="580783"/>
                  </a:lnTo>
                  <a:lnTo>
                    <a:pt x="12700" y="580783"/>
                  </a:lnTo>
                  <a:lnTo>
                    <a:pt x="12700" y="618883"/>
                  </a:lnTo>
                  <a:close/>
                </a:path>
                <a:path w="2195195" h="3114675">
                  <a:moveTo>
                    <a:pt x="12700" y="568083"/>
                  </a:moveTo>
                  <a:lnTo>
                    <a:pt x="0" y="568083"/>
                  </a:lnTo>
                  <a:lnTo>
                    <a:pt x="0" y="529983"/>
                  </a:lnTo>
                  <a:lnTo>
                    <a:pt x="12700" y="529983"/>
                  </a:lnTo>
                  <a:lnTo>
                    <a:pt x="12700" y="568083"/>
                  </a:lnTo>
                  <a:close/>
                </a:path>
                <a:path w="2195195" h="3114675">
                  <a:moveTo>
                    <a:pt x="12700" y="517283"/>
                  </a:moveTo>
                  <a:lnTo>
                    <a:pt x="0" y="517283"/>
                  </a:lnTo>
                  <a:lnTo>
                    <a:pt x="0" y="479183"/>
                  </a:lnTo>
                  <a:lnTo>
                    <a:pt x="12700" y="479183"/>
                  </a:lnTo>
                  <a:lnTo>
                    <a:pt x="12700" y="517283"/>
                  </a:lnTo>
                  <a:close/>
                </a:path>
                <a:path w="2195195" h="3114675">
                  <a:moveTo>
                    <a:pt x="12700" y="466483"/>
                  </a:moveTo>
                  <a:lnTo>
                    <a:pt x="0" y="466483"/>
                  </a:lnTo>
                  <a:lnTo>
                    <a:pt x="0" y="428383"/>
                  </a:lnTo>
                  <a:lnTo>
                    <a:pt x="12700" y="428383"/>
                  </a:lnTo>
                  <a:lnTo>
                    <a:pt x="12700" y="466483"/>
                  </a:lnTo>
                  <a:close/>
                </a:path>
                <a:path w="2195195" h="3114675">
                  <a:moveTo>
                    <a:pt x="12700" y="415683"/>
                  </a:moveTo>
                  <a:lnTo>
                    <a:pt x="0" y="415683"/>
                  </a:lnTo>
                  <a:lnTo>
                    <a:pt x="0" y="377583"/>
                  </a:lnTo>
                  <a:lnTo>
                    <a:pt x="12700" y="377583"/>
                  </a:lnTo>
                  <a:lnTo>
                    <a:pt x="12700" y="415683"/>
                  </a:lnTo>
                  <a:close/>
                </a:path>
                <a:path w="2195195" h="3114675">
                  <a:moveTo>
                    <a:pt x="12700" y="364883"/>
                  </a:moveTo>
                  <a:lnTo>
                    <a:pt x="0" y="364883"/>
                  </a:lnTo>
                  <a:lnTo>
                    <a:pt x="0" y="326783"/>
                  </a:lnTo>
                  <a:lnTo>
                    <a:pt x="12700" y="326783"/>
                  </a:lnTo>
                  <a:lnTo>
                    <a:pt x="12700" y="364883"/>
                  </a:lnTo>
                  <a:close/>
                </a:path>
                <a:path w="2195195" h="3114675">
                  <a:moveTo>
                    <a:pt x="12700" y="314083"/>
                  </a:moveTo>
                  <a:lnTo>
                    <a:pt x="0" y="314083"/>
                  </a:lnTo>
                  <a:lnTo>
                    <a:pt x="0" y="275983"/>
                  </a:lnTo>
                  <a:lnTo>
                    <a:pt x="12700" y="275983"/>
                  </a:lnTo>
                  <a:lnTo>
                    <a:pt x="12700" y="314083"/>
                  </a:lnTo>
                  <a:close/>
                </a:path>
                <a:path w="2195195" h="3114675">
                  <a:moveTo>
                    <a:pt x="12700" y="263283"/>
                  </a:moveTo>
                  <a:lnTo>
                    <a:pt x="0" y="263283"/>
                  </a:lnTo>
                  <a:lnTo>
                    <a:pt x="0" y="225183"/>
                  </a:lnTo>
                  <a:lnTo>
                    <a:pt x="12700" y="225183"/>
                  </a:lnTo>
                  <a:lnTo>
                    <a:pt x="12700" y="263283"/>
                  </a:lnTo>
                  <a:close/>
                </a:path>
                <a:path w="2195195" h="3114675">
                  <a:moveTo>
                    <a:pt x="12700" y="212483"/>
                  </a:moveTo>
                  <a:lnTo>
                    <a:pt x="0" y="212483"/>
                  </a:lnTo>
                  <a:lnTo>
                    <a:pt x="0" y="174383"/>
                  </a:lnTo>
                  <a:lnTo>
                    <a:pt x="12700" y="174383"/>
                  </a:lnTo>
                  <a:lnTo>
                    <a:pt x="12700" y="212483"/>
                  </a:lnTo>
                  <a:close/>
                </a:path>
                <a:path w="2195195" h="3114675">
                  <a:moveTo>
                    <a:pt x="12700" y="161683"/>
                  </a:moveTo>
                  <a:lnTo>
                    <a:pt x="0" y="161683"/>
                  </a:lnTo>
                  <a:lnTo>
                    <a:pt x="0" y="123583"/>
                  </a:lnTo>
                  <a:lnTo>
                    <a:pt x="12700" y="123583"/>
                  </a:lnTo>
                  <a:lnTo>
                    <a:pt x="12700" y="161683"/>
                  </a:lnTo>
                  <a:close/>
                </a:path>
                <a:path w="2195195" h="3114675">
                  <a:moveTo>
                    <a:pt x="12700" y="110883"/>
                  </a:moveTo>
                  <a:lnTo>
                    <a:pt x="0" y="110883"/>
                  </a:lnTo>
                  <a:lnTo>
                    <a:pt x="0" y="72783"/>
                  </a:lnTo>
                  <a:lnTo>
                    <a:pt x="12700" y="72783"/>
                  </a:lnTo>
                  <a:lnTo>
                    <a:pt x="12700" y="110883"/>
                  </a:lnTo>
                  <a:close/>
                </a:path>
                <a:path w="2195195" h="3114675">
                  <a:moveTo>
                    <a:pt x="12700" y="60083"/>
                  </a:moveTo>
                  <a:lnTo>
                    <a:pt x="0" y="60083"/>
                  </a:lnTo>
                  <a:lnTo>
                    <a:pt x="0" y="21983"/>
                  </a:lnTo>
                  <a:lnTo>
                    <a:pt x="12700" y="21983"/>
                  </a:lnTo>
                  <a:lnTo>
                    <a:pt x="12700" y="60083"/>
                  </a:lnTo>
                  <a:close/>
                </a:path>
                <a:path w="2195195" h="3114675">
                  <a:moveTo>
                    <a:pt x="9766" y="9283"/>
                  </a:moveTo>
                  <a:lnTo>
                    <a:pt x="0" y="9283"/>
                  </a:lnTo>
                  <a:lnTo>
                    <a:pt x="0" y="6350"/>
                  </a:lnTo>
                  <a:lnTo>
                    <a:pt x="6350" y="0"/>
                  </a:lnTo>
                  <a:lnTo>
                    <a:pt x="41503" y="0"/>
                  </a:lnTo>
                  <a:lnTo>
                    <a:pt x="41503" y="6350"/>
                  </a:lnTo>
                  <a:lnTo>
                    <a:pt x="12700" y="6350"/>
                  </a:lnTo>
                  <a:lnTo>
                    <a:pt x="9766" y="9283"/>
                  </a:lnTo>
                  <a:close/>
                </a:path>
                <a:path w="2195195" h="311467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195195" h="3114675">
                  <a:moveTo>
                    <a:pt x="41503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41503" y="6350"/>
                  </a:lnTo>
                  <a:lnTo>
                    <a:pt x="41503" y="12700"/>
                  </a:lnTo>
                  <a:close/>
                </a:path>
                <a:path w="2195195" h="3114675">
                  <a:moveTo>
                    <a:pt x="92303" y="12700"/>
                  </a:moveTo>
                  <a:lnTo>
                    <a:pt x="54203" y="12700"/>
                  </a:lnTo>
                  <a:lnTo>
                    <a:pt x="54203" y="0"/>
                  </a:lnTo>
                  <a:lnTo>
                    <a:pt x="92303" y="0"/>
                  </a:lnTo>
                  <a:lnTo>
                    <a:pt x="92303" y="12700"/>
                  </a:lnTo>
                  <a:close/>
                </a:path>
                <a:path w="2195195" h="3114675">
                  <a:moveTo>
                    <a:pt x="143103" y="12700"/>
                  </a:moveTo>
                  <a:lnTo>
                    <a:pt x="105003" y="12700"/>
                  </a:lnTo>
                  <a:lnTo>
                    <a:pt x="105003" y="0"/>
                  </a:lnTo>
                  <a:lnTo>
                    <a:pt x="143103" y="0"/>
                  </a:lnTo>
                  <a:lnTo>
                    <a:pt x="143103" y="12700"/>
                  </a:lnTo>
                  <a:close/>
                </a:path>
                <a:path w="2195195" h="3114675">
                  <a:moveTo>
                    <a:pt x="193903" y="12700"/>
                  </a:moveTo>
                  <a:lnTo>
                    <a:pt x="155803" y="12700"/>
                  </a:lnTo>
                  <a:lnTo>
                    <a:pt x="155803" y="0"/>
                  </a:lnTo>
                  <a:lnTo>
                    <a:pt x="193903" y="0"/>
                  </a:lnTo>
                  <a:lnTo>
                    <a:pt x="193903" y="12700"/>
                  </a:lnTo>
                  <a:close/>
                </a:path>
                <a:path w="2195195" h="3114675">
                  <a:moveTo>
                    <a:pt x="244703" y="12700"/>
                  </a:moveTo>
                  <a:lnTo>
                    <a:pt x="206603" y="12700"/>
                  </a:lnTo>
                  <a:lnTo>
                    <a:pt x="206603" y="0"/>
                  </a:lnTo>
                  <a:lnTo>
                    <a:pt x="244703" y="0"/>
                  </a:lnTo>
                  <a:lnTo>
                    <a:pt x="244703" y="12700"/>
                  </a:lnTo>
                  <a:close/>
                </a:path>
                <a:path w="2195195" h="3114675">
                  <a:moveTo>
                    <a:pt x="295503" y="12700"/>
                  </a:moveTo>
                  <a:lnTo>
                    <a:pt x="257403" y="12700"/>
                  </a:lnTo>
                  <a:lnTo>
                    <a:pt x="257403" y="0"/>
                  </a:lnTo>
                  <a:lnTo>
                    <a:pt x="295503" y="0"/>
                  </a:lnTo>
                  <a:lnTo>
                    <a:pt x="295503" y="12700"/>
                  </a:lnTo>
                  <a:close/>
                </a:path>
                <a:path w="2195195" h="3114675">
                  <a:moveTo>
                    <a:pt x="346303" y="12700"/>
                  </a:moveTo>
                  <a:lnTo>
                    <a:pt x="308203" y="12700"/>
                  </a:lnTo>
                  <a:lnTo>
                    <a:pt x="308203" y="0"/>
                  </a:lnTo>
                  <a:lnTo>
                    <a:pt x="346303" y="0"/>
                  </a:lnTo>
                  <a:lnTo>
                    <a:pt x="346303" y="12700"/>
                  </a:lnTo>
                  <a:close/>
                </a:path>
                <a:path w="2195195" h="3114675">
                  <a:moveTo>
                    <a:pt x="397103" y="12700"/>
                  </a:moveTo>
                  <a:lnTo>
                    <a:pt x="359003" y="12700"/>
                  </a:lnTo>
                  <a:lnTo>
                    <a:pt x="359003" y="0"/>
                  </a:lnTo>
                  <a:lnTo>
                    <a:pt x="397103" y="0"/>
                  </a:lnTo>
                  <a:lnTo>
                    <a:pt x="397103" y="12700"/>
                  </a:lnTo>
                  <a:close/>
                </a:path>
                <a:path w="2195195" h="3114675">
                  <a:moveTo>
                    <a:pt x="447903" y="12700"/>
                  </a:moveTo>
                  <a:lnTo>
                    <a:pt x="409803" y="12700"/>
                  </a:lnTo>
                  <a:lnTo>
                    <a:pt x="409803" y="0"/>
                  </a:lnTo>
                  <a:lnTo>
                    <a:pt x="447903" y="0"/>
                  </a:lnTo>
                  <a:lnTo>
                    <a:pt x="447903" y="12700"/>
                  </a:lnTo>
                  <a:close/>
                </a:path>
                <a:path w="2195195" h="3114675">
                  <a:moveTo>
                    <a:pt x="498703" y="12700"/>
                  </a:moveTo>
                  <a:lnTo>
                    <a:pt x="460603" y="12700"/>
                  </a:lnTo>
                  <a:lnTo>
                    <a:pt x="460603" y="0"/>
                  </a:lnTo>
                  <a:lnTo>
                    <a:pt x="498703" y="0"/>
                  </a:lnTo>
                  <a:lnTo>
                    <a:pt x="498703" y="12700"/>
                  </a:lnTo>
                  <a:close/>
                </a:path>
                <a:path w="2195195" h="3114675">
                  <a:moveTo>
                    <a:pt x="549503" y="12700"/>
                  </a:moveTo>
                  <a:lnTo>
                    <a:pt x="511403" y="12700"/>
                  </a:lnTo>
                  <a:lnTo>
                    <a:pt x="511403" y="0"/>
                  </a:lnTo>
                  <a:lnTo>
                    <a:pt x="549503" y="0"/>
                  </a:lnTo>
                  <a:lnTo>
                    <a:pt x="549503" y="12700"/>
                  </a:lnTo>
                  <a:close/>
                </a:path>
                <a:path w="2195195" h="3114675">
                  <a:moveTo>
                    <a:pt x="600303" y="12700"/>
                  </a:moveTo>
                  <a:lnTo>
                    <a:pt x="562203" y="12700"/>
                  </a:lnTo>
                  <a:lnTo>
                    <a:pt x="562203" y="0"/>
                  </a:lnTo>
                  <a:lnTo>
                    <a:pt x="600303" y="0"/>
                  </a:lnTo>
                  <a:lnTo>
                    <a:pt x="600303" y="12700"/>
                  </a:lnTo>
                  <a:close/>
                </a:path>
                <a:path w="2195195" h="3114675">
                  <a:moveTo>
                    <a:pt x="651103" y="12700"/>
                  </a:moveTo>
                  <a:lnTo>
                    <a:pt x="613003" y="12700"/>
                  </a:lnTo>
                  <a:lnTo>
                    <a:pt x="613003" y="0"/>
                  </a:lnTo>
                  <a:lnTo>
                    <a:pt x="651103" y="0"/>
                  </a:lnTo>
                  <a:lnTo>
                    <a:pt x="651103" y="12700"/>
                  </a:lnTo>
                  <a:close/>
                </a:path>
                <a:path w="2195195" h="3114675">
                  <a:moveTo>
                    <a:pt x="701903" y="12700"/>
                  </a:moveTo>
                  <a:lnTo>
                    <a:pt x="663803" y="12700"/>
                  </a:lnTo>
                  <a:lnTo>
                    <a:pt x="663803" y="0"/>
                  </a:lnTo>
                  <a:lnTo>
                    <a:pt x="701903" y="0"/>
                  </a:lnTo>
                  <a:lnTo>
                    <a:pt x="701903" y="12700"/>
                  </a:lnTo>
                  <a:close/>
                </a:path>
                <a:path w="2195195" h="3114675">
                  <a:moveTo>
                    <a:pt x="752703" y="12700"/>
                  </a:moveTo>
                  <a:lnTo>
                    <a:pt x="714603" y="12700"/>
                  </a:lnTo>
                  <a:lnTo>
                    <a:pt x="714603" y="0"/>
                  </a:lnTo>
                  <a:lnTo>
                    <a:pt x="752703" y="0"/>
                  </a:lnTo>
                  <a:lnTo>
                    <a:pt x="752703" y="12700"/>
                  </a:lnTo>
                  <a:close/>
                </a:path>
                <a:path w="2195195" h="3114675">
                  <a:moveTo>
                    <a:pt x="803503" y="12700"/>
                  </a:moveTo>
                  <a:lnTo>
                    <a:pt x="765403" y="12700"/>
                  </a:lnTo>
                  <a:lnTo>
                    <a:pt x="765403" y="0"/>
                  </a:lnTo>
                  <a:lnTo>
                    <a:pt x="803503" y="0"/>
                  </a:lnTo>
                  <a:lnTo>
                    <a:pt x="803503" y="12700"/>
                  </a:lnTo>
                  <a:close/>
                </a:path>
                <a:path w="2195195" h="3114675">
                  <a:moveTo>
                    <a:pt x="854303" y="12700"/>
                  </a:moveTo>
                  <a:lnTo>
                    <a:pt x="816203" y="12700"/>
                  </a:lnTo>
                  <a:lnTo>
                    <a:pt x="816203" y="0"/>
                  </a:lnTo>
                  <a:lnTo>
                    <a:pt x="854303" y="0"/>
                  </a:lnTo>
                  <a:lnTo>
                    <a:pt x="854303" y="12700"/>
                  </a:lnTo>
                  <a:close/>
                </a:path>
                <a:path w="2195195" h="3114675">
                  <a:moveTo>
                    <a:pt x="905103" y="12700"/>
                  </a:moveTo>
                  <a:lnTo>
                    <a:pt x="867003" y="12700"/>
                  </a:lnTo>
                  <a:lnTo>
                    <a:pt x="867003" y="0"/>
                  </a:lnTo>
                  <a:lnTo>
                    <a:pt x="905103" y="0"/>
                  </a:lnTo>
                  <a:lnTo>
                    <a:pt x="905103" y="12700"/>
                  </a:lnTo>
                  <a:close/>
                </a:path>
                <a:path w="2195195" h="3114675">
                  <a:moveTo>
                    <a:pt x="955903" y="12700"/>
                  </a:moveTo>
                  <a:lnTo>
                    <a:pt x="917803" y="12700"/>
                  </a:lnTo>
                  <a:lnTo>
                    <a:pt x="917803" y="0"/>
                  </a:lnTo>
                  <a:lnTo>
                    <a:pt x="955903" y="0"/>
                  </a:lnTo>
                  <a:lnTo>
                    <a:pt x="955903" y="12700"/>
                  </a:lnTo>
                  <a:close/>
                </a:path>
                <a:path w="2195195" h="3114675">
                  <a:moveTo>
                    <a:pt x="1006703" y="12700"/>
                  </a:moveTo>
                  <a:lnTo>
                    <a:pt x="968603" y="12700"/>
                  </a:lnTo>
                  <a:lnTo>
                    <a:pt x="968603" y="0"/>
                  </a:lnTo>
                  <a:lnTo>
                    <a:pt x="1006703" y="0"/>
                  </a:lnTo>
                  <a:lnTo>
                    <a:pt x="1006703" y="12700"/>
                  </a:lnTo>
                  <a:close/>
                </a:path>
                <a:path w="2195195" h="3114675">
                  <a:moveTo>
                    <a:pt x="1057503" y="12700"/>
                  </a:moveTo>
                  <a:lnTo>
                    <a:pt x="1019403" y="12700"/>
                  </a:lnTo>
                  <a:lnTo>
                    <a:pt x="1019403" y="0"/>
                  </a:lnTo>
                  <a:lnTo>
                    <a:pt x="1057503" y="0"/>
                  </a:lnTo>
                  <a:lnTo>
                    <a:pt x="1057503" y="12700"/>
                  </a:lnTo>
                  <a:close/>
                </a:path>
                <a:path w="2195195" h="3114675">
                  <a:moveTo>
                    <a:pt x="1108303" y="12700"/>
                  </a:moveTo>
                  <a:lnTo>
                    <a:pt x="1070203" y="12700"/>
                  </a:lnTo>
                  <a:lnTo>
                    <a:pt x="1070203" y="0"/>
                  </a:lnTo>
                  <a:lnTo>
                    <a:pt x="1108303" y="0"/>
                  </a:lnTo>
                  <a:lnTo>
                    <a:pt x="1108303" y="12700"/>
                  </a:lnTo>
                  <a:close/>
                </a:path>
                <a:path w="2195195" h="3114675">
                  <a:moveTo>
                    <a:pt x="1159103" y="12700"/>
                  </a:moveTo>
                  <a:lnTo>
                    <a:pt x="1121003" y="12700"/>
                  </a:lnTo>
                  <a:lnTo>
                    <a:pt x="1121003" y="0"/>
                  </a:lnTo>
                  <a:lnTo>
                    <a:pt x="1159103" y="0"/>
                  </a:lnTo>
                  <a:lnTo>
                    <a:pt x="1159103" y="12700"/>
                  </a:lnTo>
                  <a:close/>
                </a:path>
                <a:path w="2195195" h="3114675">
                  <a:moveTo>
                    <a:pt x="1209903" y="12700"/>
                  </a:moveTo>
                  <a:lnTo>
                    <a:pt x="1171803" y="12700"/>
                  </a:lnTo>
                  <a:lnTo>
                    <a:pt x="1171803" y="0"/>
                  </a:lnTo>
                  <a:lnTo>
                    <a:pt x="1209903" y="0"/>
                  </a:lnTo>
                  <a:lnTo>
                    <a:pt x="1209903" y="12700"/>
                  </a:lnTo>
                  <a:close/>
                </a:path>
                <a:path w="2195195" h="3114675">
                  <a:moveTo>
                    <a:pt x="1260703" y="12700"/>
                  </a:moveTo>
                  <a:lnTo>
                    <a:pt x="1222603" y="12700"/>
                  </a:lnTo>
                  <a:lnTo>
                    <a:pt x="1222603" y="0"/>
                  </a:lnTo>
                  <a:lnTo>
                    <a:pt x="1260703" y="0"/>
                  </a:lnTo>
                  <a:lnTo>
                    <a:pt x="1260703" y="12700"/>
                  </a:lnTo>
                  <a:close/>
                </a:path>
                <a:path w="2195195" h="3114675">
                  <a:moveTo>
                    <a:pt x="1311503" y="12700"/>
                  </a:moveTo>
                  <a:lnTo>
                    <a:pt x="1273403" y="12700"/>
                  </a:lnTo>
                  <a:lnTo>
                    <a:pt x="1273403" y="0"/>
                  </a:lnTo>
                  <a:lnTo>
                    <a:pt x="1311503" y="0"/>
                  </a:lnTo>
                  <a:lnTo>
                    <a:pt x="1311503" y="12700"/>
                  </a:lnTo>
                  <a:close/>
                </a:path>
                <a:path w="2195195" h="3114675">
                  <a:moveTo>
                    <a:pt x="1362303" y="12700"/>
                  </a:moveTo>
                  <a:lnTo>
                    <a:pt x="1324203" y="12700"/>
                  </a:lnTo>
                  <a:lnTo>
                    <a:pt x="1324203" y="0"/>
                  </a:lnTo>
                  <a:lnTo>
                    <a:pt x="1362303" y="0"/>
                  </a:lnTo>
                  <a:lnTo>
                    <a:pt x="1362303" y="12700"/>
                  </a:lnTo>
                  <a:close/>
                </a:path>
                <a:path w="2195195" h="3114675">
                  <a:moveTo>
                    <a:pt x="1413103" y="12700"/>
                  </a:moveTo>
                  <a:lnTo>
                    <a:pt x="1375003" y="12700"/>
                  </a:lnTo>
                  <a:lnTo>
                    <a:pt x="1375003" y="0"/>
                  </a:lnTo>
                  <a:lnTo>
                    <a:pt x="1413103" y="0"/>
                  </a:lnTo>
                  <a:lnTo>
                    <a:pt x="1413103" y="12700"/>
                  </a:lnTo>
                  <a:close/>
                </a:path>
                <a:path w="2195195" h="3114675">
                  <a:moveTo>
                    <a:pt x="1463903" y="12700"/>
                  </a:moveTo>
                  <a:lnTo>
                    <a:pt x="1425803" y="12700"/>
                  </a:lnTo>
                  <a:lnTo>
                    <a:pt x="1425803" y="0"/>
                  </a:lnTo>
                  <a:lnTo>
                    <a:pt x="1463903" y="0"/>
                  </a:lnTo>
                  <a:lnTo>
                    <a:pt x="1463903" y="12700"/>
                  </a:lnTo>
                  <a:close/>
                </a:path>
                <a:path w="2195195" h="3114675">
                  <a:moveTo>
                    <a:pt x="1514703" y="12700"/>
                  </a:moveTo>
                  <a:lnTo>
                    <a:pt x="1476603" y="12700"/>
                  </a:lnTo>
                  <a:lnTo>
                    <a:pt x="1476603" y="0"/>
                  </a:lnTo>
                  <a:lnTo>
                    <a:pt x="1514703" y="0"/>
                  </a:lnTo>
                  <a:lnTo>
                    <a:pt x="1514703" y="12700"/>
                  </a:lnTo>
                  <a:close/>
                </a:path>
                <a:path w="2195195" h="3114675">
                  <a:moveTo>
                    <a:pt x="1565503" y="12700"/>
                  </a:moveTo>
                  <a:lnTo>
                    <a:pt x="1527403" y="12700"/>
                  </a:lnTo>
                  <a:lnTo>
                    <a:pt x="1527403" y="0"/>
                  </a:lnTo>
                  <a:lnTo>
                    <a:pt x="1565503" y="0"/>
                  </a:lnTo>
                  <a:lnTo>
                    <a:pt x="1565503" y="12700"/>
                  </a:lnTo>
                  <a:close/>
                </a:path>
                <a:path w="2195195" h="3114675">
                  <a:moveTo>
                    <a:pt x="1616303" y="12700"/>
                  </a:moveTo>
                  <a:lnTo>
                    <a:pt x="1578203" y="12700"/>
                  </a:lnTo>
                  <a:lnTo>
                    <a:pt x="1578203" y="0"/>
                  </a:lnTo>
                  <a:lnTo>
                    <a:pt x="1616303" y="0"/>
                  </a:lnTo>
                  <a:lnTo>
                    <a:pt x="1616303" y="12700"/>
                  </a:lnTo>
                  <a:close/>
                </a:path>
                <a:path w="2195195" h="3114675">
                  <a:moveTo>
                    <a:pt x="1667103" y="12700"/>
                  </a:moveTo>
                  <a:lnTo>
                    <a:pt x="1629003" y="12700"/>
                  </a:lnTo>
                  <a:lnTo>
                    <a:pt x="1629003" y="0"/>
                  </a:lnTo>
                  <a:lnTo>
                    <a:pt x="1667103" y="0"/>
                  </a:lnTo>
                  <a:lnTo>
                    <a:pt x="1667103" y="12700"/>
                  </a:lnTo>
                  <a:close/>
                </a:path>
                <a:path w="2195195" h="3114675">
                  <a:moveTo>
                    <a:pt x="1717903" y="12700"/>
                  </a:moveTo>
                  <a:lnTo>
                    <a:pt x="1679803" y="12700"/>
                  </a:lnTo>
                  <a:lnTo>
                    <a:pt x="1679803" y="0"/>
                  </a:lnTo>
                  <a:lnTo>
                    <a:pt x="1717903" y="0"/>
                  </a:lnTo>
                  <a:lnTo>
                    <a:pt x="1717903" y="12700"/>
                  </a:lnTo>
                  <a:close/>
                </a:path>
                <a:path w="2195195" h="3114675">
                  <a:moveTo>
                    <a:pt x="1768703" y="12700"/>
                  </a:moveTo>
                  <a:lnTo>
                    <a:pt x="1730603" y="12700"/>
                  </a:lnTo>
                  <a:lnTo>
                    <a:pt x="1730603" y="0"/>
                  </a:lnTo>
                  <a:lnTo>
                    <a:pt x="1768703" y="0"/>
                  </a:lnTo>
                  <a:lnTo>
                    <a:pt x="1768703" y="12700"/>
                  </a:lnTo>
                  <a:close/>
                </a:path>
                <a:path w="2195195" h="3114675">
                  <a:moveTo>
                    <a:pt x="1819503" y="12700"/>
                  </a:moveTo>
                  <a:lnTo>
                    <a:pt x="1781403" y="12700"/>
                  </a:lnTo>
                  <a:lnTo>
                    <a:pt x="1781403" y="0"/>
                  </a:lnTo>
                  <a:lnTo>
                    <a:pt x="1819503" y="0"/>
                  </a:lnTo>
                  <a:lnTo>
                    <a:pt x="1819503" y="12700"/>
                  </a:lnTo>
                  <a:close/>
                </a:path>
                <a:path w="2195195" h="3114675">
                  <a:moveTo>
                    <a:pt x="1870303" y="12700"/>
                  </a:moveTo>
                  <a:lnTo>
                    <a:pt x="1832203" y="12700"/>
                  </a:lnTo>
                  <a:lnTo>
                    <a:pt x="1832203" y="0"/>
                  </a:lnTo>
                  <a:lnTo>
                    <a:pt x="1870303" y="0"/>
                  </a:lnTo>
                  <a:lnTo>
                    <a:pt x="1870303" y="12700"/>
                  </a:lnTo>
                  <a:close/>
                </a:path>
                <a:path w="2195195" h="3114675">
                  <a:moveTo>
                    <a:pt x="1921103" y="12700"/>
                  </a:moveTo>
                  <a:lnTo>
                    <a:pt x="1883003" y="12700"/>
                  </a:lnTo>
                  <a:lnTo>
                    <a:pt x="1883003" y="0"/>
                  </a:lnTo>
                  <a:lnTo>
                    <a:pt x="1921103" y="0"/>
                  </a:lnTo>
                  <a:lnTo>
                    <a:pt x="1921103" y="12700"/>
                  </a:lnTo>
                  <a:close/>
                </a:path>
                <a:path w="2195195" h="3114675">
                  <a:moveTo>
                    <a:pt x="1971903" y="12700"/>
                  </a:moveTo>
                  <a:lnTo>
                    <a:pt x="1933803" y="12700"/>
                  </a:lnTo>
                  <a:lnTo>
                    <a:pt x="1933803" y="0"/>
                  </a:lnTo>
                  <a:lnTo>
                    <a:pt x="1971903" y="0"/>
                  </a:lnTo>
                  <a:lnTo>
                    <a:pt x="1971903" y="12700"/>
                  </a:lnTo>
                  <a:close/>
                </a:path>
                <a:path w="2195195" h="3114675">
                  <a:moveTo>
                    <a:pt x="2022703" y="12700"/>
                  </a:moveTo>
                  <a:lnTo>
                    <a:pt x="1984603" y="12700"/>
                  </a:lnTo>
                  <a:lnTo>
                    <a:pt x="1984603" y="0"/>
                  </a:lnTo>
                  <a:lnTo>
                    <a:pt x="2022703" y="0"/>
                  </a:lnTo>
                  <a:lnTo>
                    <a:pt x="2022703" y="12700"/>
                  </a:lnTo>
                  <a:close/>
                </a:path>
                <a:path w="2195195" h="3114675">
                  <a:moveTo>
                    <a:pt x="2073503" y="12700"/>
                  </a:moveTo>
                  <a:lnTo>
                    <a:pt x="2035403" y="12700"/>
                  </a:lnTo>
                  <a:lnTo>
                    <a:pt x="2035403" y="0"/>
                  </a:lnTo>
                  <a:lnTo>
                    <a:pt x="2073503" y="0"/>
                  </a:lnTo>
                  <a:lnTo>
                    <a:pt x="2073503" y="12700"/>
                  </a:lnTo>
                  <a:close/>
                </a:path>
                <a:path w="2195195" h="3114675">
                  <a:moveTo>
                    <a:pt x="2124303" y="12700"/>
                  </a:moveTo>
                  <a:lnTo>
                    <a:pt x="2086203" y="12700"/>
                  </a:lnTo>
                  <a:lnTo>
                    <a:pt x="2086203" y="0"/>
                  </a:lnTo>
                  <a:lnTo>
                    <a:pt x="2124303" y="0"/>
                  </a:lnTo>
                  <a:lnTo>
                    <a:pt x="2124303" y="12700"/>
                  </a:lnTo>
                  <a:close/>
                </a:path>
                <a:path w="2195195" h="3114675">
                  <a:moveTo>
                    <a:pt x="2175103" y="12700"/>
                  </a:moveTo>
                  <a:lnTo>
                    <a:pt x="2137003" y="12700"/>
                  </a:lnTo>
                  <a:lnTo>
                    <a:pt x="2137003" y="0"/>
                  </a:lnTo>
                  <a:lnTo>
                    <a:pt x="2175103" y="0"/>
                  </a:lnTo>
                  <a:lnTo>
                    <a:pt x="2175103" y="12700"/>
                  </a:lnTo>
                  <a:close/>
                </a:path>
                <a:path w="2195195" h="3114675">
                  <a:moveTo>
                    <a:pt x="2194902" y="12700"/>
                  </a:moveTo>
                  <a:lnTo>
                    <a:pt x="2188552" y="12700"/>
                  </a:lnTo>
                  <a:lnTo>
                    <a:pt x="2187803" y="11950"/>
                  </a:lnTo>
                  <a:lnTo>
                    <a:pt x="2187803" y="0"/>
                  </a:lnTo>
                  <a:lnTo>
                    <a:pt x="2188552" y="0"/>
                  </a:lnTo>
                  <a:lnTo>
                    <a:pt x="2194902" y="6350"/>
                  </a:lnTo>
                  <a:lnTo>
                    <a:pt x="2194902" y="12700"/>
                  </a:lnTo>
                  <a:close/>
                </a:path>
                <a:path w="2195195" h="3114675">
                  <a:moveTo>
                    <a:pt x="2194902" y="43713"/>
                  </a:moveTo>
                  <a:lnTo>
                    <a:pt x="2182202" y="43713"/>
                  </a:lnTo>
                  <a:lnTo>
                    <a:pt x="2182202" y="6350"/>
                  </a:lnTo>
                  <a:lnTo>
                    <a:pt x="2187803" y="11950"/>
                  </a:lnTo>
                  <a:lnTo>
                    <a:pt x="2187803" y="12700"/>
                  </a:lnTo>
                  <a:lnTo>
                    <a:pt x="2194902" y="12700"/>
                  </a:lnTo>
                  <a:lnTo>
                    <a:pt x="2194902" y="43713"/>
                  </a:lnTo>
                  <a:close/>
                </a:path>
                <a:path w="2195195" h="3114675">
                  <a:moveTo>
                    <a:pt x="2188552" y="12700"/>
                  </a:moveTo>
                  <a:lnTo>
                    <a:pt x="2187803" y="12700"/>
                  </a:lnTo>
                  <a:lnTo>
                    <a:pt x="2187803" y="11950"/>
                  </a:lnTo>
                  <a:lnTo>
                    <a:pt x="2188552" y="12700"/>
                  </a:lnTo>
                  <a:close/>
                </a:path>
                <a:path w="2195195" h="3114675">
                  <a:moveTo>
                    <a:pt x="2194902" y="94513"/>
                  </a:moveTo>
                  <a:lnTo>
                    <a:pt x="2182202" y="94513"/>
                  </a:lnTo>
                  <a:lnTo>
                    <a:pt x="2182202" y="56413"/>
                  </a:lnTo>
                  <a:lnTo>
                    <a:pt x="2194902" y="56413"/>
                  </a:lnTo>
                  <a:lnTo>
                    <a:pt x="2194902" y="94513"/>
                  </a:lnTo>
                  <a:close/>
                </a:path>
                <a:path w="2195195" h="3114675">
                  <a:moveTo>
                    <a:pt x="2194902" y="145313"/>
                  </a:moveTo>
                  <a:lnTo>
                    <a:pt x="2182202" y="145313"/>
                  </a:lnTo>
                  <a:lnTo>
                    <a:pt x="2182202" y="107213"/>
                  </a:lnTo>
                  <a:lnTo>
                    <a:pt x="2194902" y="107213"/>
                  </a:lnTo>
                  <a:lnTo>
                    <a:pt x="2194902" y="145313"/>
                  </a:lnTo>
                  <a:close/>
                </a:path>
                <a:path w="2195195" h="3114675">
                  <a:moveTo>
                    <a:pt x="2194902" y="196113"/>
                  </a:moveTo>
                  <a:lnTo>
                    <a:pt x="2182202" y="196113"/>
                  </a:lnTo>
                  <a:lnTo>
                    <a:pt x="2182202" y="158013"/>
                  </a:lnTo>
                  <a:lnTo>
                    <a:pt x="2194902" y="158013"/>
                  </a:lnTo>
                  <a:lnTo>
                    <a:pt x="2194902" y="196113"/>
                  </a:lnTo>
                  <a:close/>
                </a:path>
                <a:path w="2195195" h="3114675">
                  <a:moveTo>
                    <a:pt x="2194902" y="246913"/>
                  </a:moveTo>
                  <a:lnTo>
                    <a:pt x="2182202" y="246913"/>
                  </a:lnTo>
                  <a:lnTo>
                    <a:pt x="2182202" y="208813"/>
                  </a:lnTo>
                  <a:lnTo>
                    <a:pt x="2194902" y="208813"/>
                  </a:lnTo>
                  <a:lnTo>
                    <a:pt x="2194902" y="246913"/>
                  </a:lnTo>
                  <a:close/>
                </a:path>
                <a:path w="2195195" h="3114675">
                  <a:moveTo>
                    <a:pt x="2194902" y="297713"/>
                  </a:moveTo>
                  <a:lnTo>
                    <a:pt x="2182202" y="297713"/>
                  </a:lnTo>
                  <a:lnTo>
                    <a:pt x="2182202" y="259613"/>
                  </a:lnTo>
                  <a:lnTo>
                    <a:pt x="2194902" y="259613"/>
                  </a:lnTo>
                  <a:lnTo>
                    <a:pt x="2194902" y="297713"/>
                  </a:lnTo>
                  <a:close/>
                </a:path>
                <a:path w="2195195" h="3114675">
                  <a:moveTo>
                    <a:pt x="2194902" y="348513"/>
                  </a:moveTo>
                  <a:lnTo>
                    <a:pt x="2182202" y="348513"/>
                  </a:lnTo>
                  <a:lnTo>
                    <a:pt x="2182202" y="310413"/>
                  </a:lnTo>
                  <a:lnTo>
                    <a:pt x="2194902" y="310413"/>
                  </a:lnTo>
                  <a:lnTo>
                    <a:pt x="2194902" y="348513"/>
                  </a:lnTo>
                  <a:close/>
                </a:path>
                <a:path w="2195195" h="3114675">
                  <a:moveTo>
                    <a:pt x="2194902" y="399313"/>
                  </a:moveTo>
                  <a:lnTo>
                    <a:pt x="2182202" y="399313"/>
                  </a:lnTo>
                  <a:lnTo>
                    <a:pt x="2182202" y="361213"/>
                  </a:lnTo>
                  <a:lnTo>
                    <a:pt x="2194902" y="361213"/>
                  </a:lnTo>
                  <a:lnTo>
                    <a:pt x="2194902" y="399313"/>
                  </a:lnTo>
                  <a:close/>
                </a:path>
                <a:path w="2195195" h="3114675">
                  <a:moveTo>
                    <a:pt x="2194902" y="450113"/>
                  </a:moveTo>
                  <a:lnTo>
                    <a:pt x="2182202" y="450113"/>
                  </a:lnTo>
                  <a:lnTo>
                    <a:pt x="2182202" y="412013"/>
                  </a:lnTo>
                  <a:lnTo>
                    <a:pt x="2194902" y="412013"/>
                  </a:lnTo>
                  <a:lnTo>
                    <a:pt x="2194902" y="450113"/>
                  </a:lnTo>
                  <a:close/>
                </a:path>
                <a:path w="2195195" h="3114675">
                  <a:moveTo>
                    <a:pt x="2194902" y="500913"/>
                  </a:moveTo>
                  <a:lnTo>
                    <a:pt x="2182202" y="500913"/>
                  </a:lnTo>
                  <a:lnTo>
                    <a:pt x="2182202" y="462813"/>
                  </a:lnTo>
                  <a:lnTo>
                    <a:pt x="2194902" y="462813"/>
                  </a:lnTo>
                  <a:lnTo>
                    <a:pt x="2194902" y="500913"/>
                  </a:lnTo>
                  <a:close/>
                </a:path>
                <a:path w="2195195" h="3114675">
                  <a:moveTo>
                    <a:pt x="2194902" y="551713"/>
                  </a:moveTo>
                  <a:lnTo>
                    <a:pt x="2182202" y="551713"/>
                  </a:lnTo>
                  <a:lnTo>
                    <a:pt x="2182202" y="513613"/>
                  </a:lnTo>
                  <a:lnTo>
                    <a:pt x="2194902" y="513613"/>
                  </a:lnTo>
                  <a:lnTo>
                    <a:pt x="2194902" y="551713"/>
                  </a:lnTo>
                  <a:close/>
                </a:path>
                <a:path w="2195195" h="3114675">
                  <a:moveTo>
                    <a:pt x="2194902" y="602513"/>
                  </a:moveTo>
                  <a:lnTo>
                    <a:pt x="2182202" y="602513"/>
                  </a:lnTo>
                  <a:lnTo>
                    <a:pt x="2182202" y="564413"/>
                  </a:lnTo>
                  <a:lnTo>
                    <a:pt x="2194902" y="564413"/>
                  </a:lnTo>
                  <a:lnTo>
                    <a:pt x="2194902" y="602513"/>
                  </a:lnTo>
                  <a:close/>
                </a:path>
                <a:path w="2195195" h="3114675">
                  <a:moveTo>
                    <a:pt x="2194902" y="653313"/>
                  </a:moveTo>
                  <a:lnTo>
                    <a:pt x="2182202" y="653313"/>
                  </a:lnTo>
                  <a:lnTo>
                    <a:pt x="2182202" y="615213"/>
                  </a:lnTo>
                  <a:lnTo>
                    <a:pt x="2194902" y="615213"/>
                  </a:lnTo>
                  <a:lnTo>
                    <a:pt x="2194902" y="653313"/>
                  </a:lnTo>
                  <a:close/>
                </a:path>
                <a:path w="2195195" h="3114675">
                  <a:moveTo>
                    <a:pt x="2194902" y="704113"/>
                  </a:moveTo>
                  <a:lnTo>
                    <a:pt x="2182202" y="704113"/>
                  </a:lnTo>
                  <a:lnTo>
                    <a:pt x="2182202" y="666013"/>
                  </a:lnTo>
                  <a:lnTo>
                    <a:pt x="2194902" y="666013"/>
                  </a:lnTo>
                  <a:lnTo>
                    <a:pt x="2194902" y="704113"/>
                  </a:lnTo>
                  <a:close/>
                </a:path>
                <a:path w="2195195" h="3114675">
                  <a:moveTo>
                    <a:pt x="2194902" y="754913"/>
                  </a:moveTo>
                  <a:lnTo>
                    <a:pt x="2182202" y="754913"/>
                  </a:lnTo>
                  <a:lnTo>
                    <a:pt x="2182202" y="716813"/>
                  </a:lnTo>
                  <a:lnTo>
                    <a:pt x="2194902" y="716813"/>
                  </a:lnTo>
                  <a:lnTo>
                    <a:pt x="2194902" y="754913"/>
                  </a:lnTo>
                  <a:close/>
                </a:path>
                <a:path w="2195195" h="3114675">
                  <a:moveTo>
                    <a:pt x="2194902" y="805713"/>
                  </a:moveTo>
                  <a:lnTo>
                    <a:pt x="2182202" y="805713"/>
                  </a:lnTo>
                  <a:lnTo>
                    <a:pt x="2182202" y="767613"/>
                  </a:lnTo>
                  <a:lnTo>
                    <a:pt x="2194902" y="767613"/>
                  </a:lnTo>
                  <a:lnTo>
                    <a:pt x="2194902" y="805713"/>
                  </a:lnTo>
                  <a:close/>
                </a:path>
                <a:path w="2195195" h="3114675">
                  <a:moveTo>
                    <a:pt x="2194902" y="856513"/>
                  </a:moveTo>
                  <a:lnTo>
                    <a:pt x="2182202" y="856513"/>
                  </a:lnTo>
                  <a:lnTo>
                    <a:pt x="2182202" y="818413"/>
                  </a:lnTo>
                  <a:lnTo>
                    <a:pt x="2194902" y="818413"/>
                  </a:lnTo>
                  <a:lnTo>
                    <a:pt x="2194902" y="856513"/>
                  </a:lnTo>
                  <a:close/>
                </a:path>
                <a:path w="2195195" h="3114675">
                  <a:moveTo>
                    <a:pt x="2194902" y="907313"/>
                  </a:moveTo>
                  <a:lnTo>
                    <a:pt x="2182202" y="907313"/>
                  </a:lnTo>
                  <a:lnTo>
                    <a:pt x="2182202" y="869213"/>
                  </a:lnTo>
                  <a:lnTo>
                    <a:pt x="2194902" y="869213"/>
                  </a:lnTo>
                  <a:lnTo>
                    <a:pt x="2194902" y="907313"/>
                  </a:lnTo>
                  <a:close/>
                </a:path>
                <a:path w="2195195" h="3114675">
                  <a:moveTo>
                    <a:pt x="2194902" y="958113"/>
                  </a:moveTo>
                  <a:lnTo>
                    <a:pt x="2182202" y="958113"/>
                  </a:lnTo>
                  <a:lnTo>
                    <a:pt x="2182202" y="920013"/>
                  </a:lnTo>
                  <a:lnTo>
                    <a:pt x="2194902" y="920013"/>
                  </a:lnTo>
                  <a:lnTo>
                    <a:pt x="2194902" y="958113"/>
                  </a:lnTo>
                  <a:close/>
                </a:path>
                <a:path w="2195195" h="3114675">
                  <a:moveTo>
                    <a:pt x="2194902" y="1008913"/>
                  </a:moveTo>
                  <a:lnTo>
                    <a:pt x="2182202" y="1008913"/>
                  </a:lnTo>
                  <a:lnTo>
                    <a:pt x="2182202" y="970813"/>
                  </a:lnTo>
                  <a:lnTo>
                    <a:pt x="2194902" y="970813"/>
                  </a:lnTo>
                  <a:lnTo>
                    <a:pt x="2194902" y="1008913"/>
                  </a:lnTo>
                  <a:close/>
                </a:path>
                <a:path w="2195195" h="3114675">
                  <a:moveTo>
                    <a:pt x="2194902" y="1059713"/>
                  </a:moveTo>
                  <a:lnTo>
                    <a:pt x="2182202" y="1059713"/>
                  </a:lnTo>
                  <a:lnTo>
                    <a:pt x="2182202" y="1021613"/>
                  </a:lnTo>
                  <a:lnTo>
                    <a:pt x="2194902" y="1021613"/>
                  </a:lnTo>
                  <a:lnTo>
                    <a:pt x="2194902" y="1059713"/>
                  </a:lnTo>
                  <a:close/>
                </a:path>
                <a:path w="2195195" h="3114675">
                  <a:moveTo>
                    <a:pt x="2194902" y="1110513"/>
                  </a:moveTo>
                  <a:lnTo>
                    <a:pt x="2182202" y="1110513"/>
                  </a:lnTo>
                  <a:lnTo>
                    <a:pt x="2182202" y="1072413"/>
                  </a:lnTo>
                  <a:lnTo>
                    <a:pt x="2194902" y="1072413"/>
                  </a:lnTo>
                  <a:lnTo>
                    <a:pt x="2194902" y="1110513"/>
                  </a:lnTo>
                  <a:close/>
                </a:path>
                <a:path w="2195195" h="3114675">
                  <a:moveTo>
                    <a:pt x="2194902" y="1161313"/>
                  </a:moveTo>
                  <a:lnTo>
                    <a:pt x="2182202" y="1161313"/>
                  </a:lnTo>
                  <a:lnTo>
                    <a:pt x="2182202" y="1123213"/>
                  </a:lnTo>
                  <a:lnTo>
                    <a:pt x="2194902" y="1123213"/>
                  </a:lnTo>
                  <a:lnTo>
                    <a:pt x="2194902" y="1161313"/>
                  </a:lnTo>
                  <a:close/>
                </a:path>
                <a:path w="2195195" h="3114675">
                  <a:moveTo>
                    <a:pt x="2194902" y="1212113"/>
                  </a:moveTo>
                  <a:lnTo>
                    <a:pt x="2182202" y="1212113"/>
                  </a:lnTo>
                  <a:lnTo>
                    <a:pt x="2182202" y="1174013"/>
                  </a:lnTo>
                  <a:lnTo>
                    <a:pt x="2194902" y="1174013"/>
                  </a:lnTo>
                  <a:lnTo>
                    <a:pt x="2194902" y="1212113"/>
                  </a:lnTo>
                  <a:close/>
                </a:path>
                <a:path w="2195195" h="3114675">
                  <a:moveTo>
                    <a:pt x="2194902" y="1262913"/>
                  </a:moveTo>
                  <a:lnTo>
                    <a:pt x="2182202" y="1262913"/>
                  </a:lnTo>
                  <a:lnTo>
                    <a:pt x="2182202" y="1224813"/>
                  </a:lnTo>
                  <a:lnTo>
                    <a:pt x="2194902" y="1224813"/>
                  </a:lnTo>
                  <a:lnTo>
                    <a:pt x="2194902" y="1262913"/>
                  </a:lnTo>
                  <a:close/>
                </a:path>
                <a:path w="2195195" h="3114675">
                  <a:moveTo>
                    <a:pt x="2194902" y="1313713"/>
                  </a:moveTo>
                  <a:lnTo>
                    <a:pt x="2182202" y="1313713"/>
                  </a:lnTo>
                  <a:lnTo>
                    <a:pt x="2182202" y="1275613"/>
                  </a:lnTo>
                  <a:lnTo>
                    <a:pt x="2194902" y="1275613"/>
                  </a:lnTo>
                  <a:lnTo>
                    <a:pt x="2194902" y="1313713"/>
                  </a:lnTo>
                  <a:close/>
                </a:path>
                <a:path w="2195195" h="3114675">
                  <a:moveTo>
                    <a:pt x="2194902" y="1364513"/>
                  </a:moveTo>
                  <a:lnTo>
                    <a:pt x="2182202" y="1364513"/>
                  </a:lnTo>
                  <a:lnTo>
                    <a:pt x="2182202" y="1326413"/>
                  </a:lnTo>
                  <a:lnTo>
                    <a:pt x="2194902" y="1326413"/>
                  </a:lnTo>
                  <a:lnTo>
                    <a:pt x="2194902" y="1364513"/>
                  </a:lnTo>
                  <a:close/>
                </a:path>
                <a:path w="2195195" h="3114675">
                  <a:moveTo>
                    <a:pt x="2194902" y="1415313"/>
                  </a:moveTo>
                  <a:lnTo>
                    <a:pt x="2182202" y="1415313"/>
                  </a:lnTo>
                  <a:lnTo>
                    <a:pt x="2182202" y="1377213"/>
                  </a:lnTo>
                  <a:lnTo>
                    <a:pt x="2194902" y="1377213"/>
                  </a:lnTo>
                  <a:lnTo>
                    <a:pt x="2194902" y="1415313"/>
                  </a:lnTo>
                  <a:close/>
                </a:path>
                <a:path w="2195195" h="3114675">
                  <a:moveTo>
                    <a:pt x="2194902" y="1466113"/>
                  </a:moveTo>
                  <a:lnTo>
                    <a:pt x="2182202" y="1466113"/>
                  </a:lnTo>
                  <a:lnTo>
                    <a:pt x="2182202" y="1428013"/>
                  </a:lnTo>
                  <a:lnTo>
                    <a:pt x="2194902" y="1428013"/>
                  </a:lnTo>
                  <a:lnTo>
                    <a:pt x="2194902" y="1466113"/>
                  </a:lnTo>
                  <a:close/>
                </a:path>
                <a:path w="2195195" h="3114675">
                  <a:moveTo>
                    <a:pt x="2194902" y="1516913"/>
                  </a:moveTo>
                  <a:lnTo>
                    <a:pt x="2182202" y="1516913"/>
                  </a:lnTo>
                  <a:lnTo>
                    <a:pt x="2182202" y="1478813"/>
                  </a:lnTo>
                  <a:lnTo>
                    <a:pt x="2194902" y="1478813"/>
                  </a:lnTo>
                  <a:lnTo>
                    <a:pt x="2194902" y="1516913"/>
                  </a:lnTo>
                  <a:close/>
                </a:path>
                <a:path w="2195195" h="3114675">
                  <a:moveTo>
                    <a:pt x="2194902" y="1567713"/>
                  </a:moveTo>
                  <a:lnTo>
                    <a:pt x="2182202" y="1567713"/>
                  </a:lnTo>
                  <a:lnTo>
                    <a:pt x="2182202" y="1529613"/>
                  </a:lnTo>
                  <a:lnTo>
                    <a:pt x="2194902" y="1529613"/>
                  </a:lnTo>
                  <a:lnTo>
                    <a:pt x="2194902" y="1567713"/>
                  </a:lnTo>
                  <a:close/>
                </a:path>
                <a:path w="2195195" h="3114675">
                  <a:moveTo>
                    <a:pt x="2194902" y="1618513"/>
                  </a:moveTo>
                  <a:lnTo>
                    <a:pt x="2182202" y="1618513"/>
                  </a:lnTo>
                  <a:lnTo>
                    <a:pt x="2182202" y="1580413"/>
                  </a:lnTo>
                  <a:lnTo>
                    <a:pt x="2194902" y="1580413"/>
                  </a:lnTo>
                  <a:lnTo>
                    <a:pt x="2194902" y="1618513"/>
                  </a:lnTo>
                  <a:close/>
                </a:path>
                <a:path w="2195195" h="3114675">
                  <a:moveTo>
                    <a:pt x="2194902" y="1669313"/>
                  </a:moveTo>
                  <a:lnTo>
                    <a:pt x="2182202" y="1669313"/>
                  </a:lnTo>
                  <a:lnTo>
                    <a:pt x="2182202" y="1631213"/>
                  </a:lnTo>
                  <a:lnTo>
                    <a:pt x="2194902" y="1631213"/>
                  </a:lnTo>
                  <a:lnTo>
                    <a:pt x="2194902" y="1669313"/>
                  </a:lnTo>
                  <a:close/>
                </a:path>
                <a:path w="2195195" h="3114675">
                  <a:moveTo>
                    <a:pt x="2194902" y="1720113"/>
                  </a:moveTo>
                  <a:lnTo>
                    <a:pt x="2182202" y="1720113"/>
                  </a:lnTo>
                  <a:lnTo>
                    <a:pt x="2182202" y="1682013"/>
                  </a:lnTo>
                  <a:lnTo>
                    <a:pt x="2194902" y="1682013"/>
                  </a:lnTo>
                  <a:lnTo>
                    <a:pt x="2194902" y="1720113"/>
                  </a:lnTo>
                  <a:close/>
                </a:path>
                <a:path w="2195195" h="3114675">
                  <a:moveTo>
                    <a:pt x="2194902" y="1770913"/>
                  </a:moveTo>
                  <a:lnTo>
                    <a:pt x="2182202" y="1770913"/>
                  </a:lnTo>
                  <a:lnTo>
                    <a:pt x="2182202" y="1732813"/>
                  </a:lnTo>
                  <a:lnTo>
                    <a:pt x="2194902" y="1732813"/>
                  </a:lnTo>
                  <a:lnTo>
                    <a:pt x="2194902" y="1770913"/>
                  </a:lnTo>
                  <a:close/>
                </a:path>
                <a:path w="2195195" h="3114675">
                  <a:moveTo>
                    <a:pt x="2194902" y="1821713"/>
                  </a:moveTo>
                  <a:lnTo>
                    <a:pt x="2182202" y="1821713"/>
                  </a:lnTo>
                  <a:lnTo>
                    <a:pt x="2182202" y="1783613"/>
                  </a:lnTo>
                  <a:lnTo>
                    <a:pt x="2194902" y="1783613"/>
                  </a:lnTo>
                  <a:lnTo>
                    <a:pt x="2194902" y="1821713"/>
                  </a:lnTo>
                  <a:close/>
                </a:path>
                <a:path w="2195195" h="3114675">
                  <a:moveTo>
                    <a:pt x="2194902" y="1872513"/>
                  </a:moveTo>
                  <a:lnTo>
                    <a:pt x="2182202" y="1872513"/>
                  </a:lnTo>
                  <a:lnTo>
                    <a:pt x="2182202" y="1834413"/>
                  </a:lnTo>
                  <a:lnTo>
                    <a:pt x="2194902" y="1834413"/>
                  </a:lnTo>
                  <a:lnTo>
                    <a:pt x="2194902" y="1872513"/>
                  </a:lnTo>
                  <a:close/>
                </a:path>
                <a:path w="2195195" h="3114675">
                  <a:moveTo>
                    <a:pt x="2194902" y="1923313"/>
                  </a:moveTo>
                  <a:lnTo>
                    <a:pt x="2182202" y="1923313"/>
                  </a:lnTo>
                  <a:lnTo>
                    <a:pt x="2182202" y="1885213"/>
                  </a:lnTo>
                  <a:lnTo>
                    <a:pt x="2194902" y="1885213"/>
                  </a:lnTo>
                  <a:lnTo>
                    <a:pt x="2194902" y="1923313"/>
                  </a:lnTo>
                  <a:close/>
                </a:path>
                <a:path w="2195195" h="3114675">
                  <a:moveTo>
                    <a:pt x="2194902" y="1974113"/>
                  </a:moveTo>
                  <a:lnTo>
                    <a:pt x="2182202" y="1974113"/>
                  </a:lnTo>
                  <a:lnTo>
                    <a:pt x="2182202" y="1936013"/>
                  </a:lnTo>
                  <a:lnTo>
                    <a:pt x="2194902" y="1936013"/>
                  </a:lnTo>
                  <a:lnTo>
                    <a:pt x="2194902" y="1974113"/>
                  </a:lnTo>
                  <a:close/>
                </a:path>
                <a:path w="2195195" h="3114675">
                  <a:moveTo>
                    <a:pt x="2194902" y="2024913"/>
                  </a:moveTo>
                  <a:lnTo>
                    <a:pt x="2182202" y="2024913"/>
                  </a:lnTo>
                  <a:lnTo>
                    <a:pt x="2182202" y="1986813"/>
                  </a:lnTo>
                  <a:lnTo>
                    <a:pt x="2194902" y="1986813"/>
                  </a:lnTo>
                  <a:lnTo>
                    <a:pt x="2194902" y="2024913"/>
                  </a:lnTo>
                  <a:close/>
                </a:path>
                <a:path w="2195195" h="3114675">
                  <a:moveTo>
                    <a:pt x="2194902" y="2075713"/>
                  </a:moveTo>
                  <a:lnTo>
                    <a:pt x="2182202" y="2075713"/>
                  </a:lnTo>
                  <a:lnTo>
                    <a:pt x="2182202" y="2037613"/>
                  </a:lnTo>
                  <a:lnTo>
                    <a:pt x="2194902" y="2037613"/>
                  </a:lnTo>
                  <a:lnTo>
                    <a:pt x="2194902" y="2075713"/>
                  </a:lnTo>
                  <a:close/>
                </a:path>
                <a:path w="2195195" h="3114675">
                  <a:moveTo>
                    <a:pt x="2194902" y="2126513"/>
                  </a:moveTo>
                  <a:lnTo>
                    <a:pt x="2182202" y="2126513"/>
                  </a:lnTo>
                  <a:lnTo>
                    <a:pt x="2182202" y="2088413"/>
                  </a:lnTo>
                  <a:lnTo>
                    <a:pt x="2194902" y="2088413"/>
                  </a:lnTo>
                  <a:lnTo>
                    <a:pt x="2194902" y="2126513"/>
                  </a:lnTo>
                  <a:close/>
                </a:path>
                <a:path w="2195195" h="3114675">
                  <a:moveTo>
                    <a:pt x="2194902" y="2177313"/>
                  </a:moveTo>
                  <a:lnTo>
                    <a:pt x="2182202" y="2177313"/>
                  </a:lnTo>
                  <a:lnTo>
                    <a:pt x="2182202" y="2139213"/>
                  </a:lnTo>
                  <a:lnTo>
                    <a:pt x="2194902" y="2139213"/>
                  </a:lnTo>
                  <a:lnTo>
                    <a:pt x="2194902" y="2177313"/>
                  </a:lnTo>
                  <a:close/>
                </a:path>
                <a:path w="2195195" h="3114675">
                  <a:moveTo>
                    <a:pt x="2194902" y="2228113"/>
                  </a:moveTo>
                  <a:lnTo>
                    <a:pt x="2182202" y="2228113"/>
                  </a:lnTo>
                  <a:lnTo>
                    <a:pt x="2182202" y="2190013"/>
                  </a:lnTo>
                  <a:lnTo>
                    <a:pt x="2194902" y="2190013"/>
                  </a:lnTo>
                  <a:lnTo>
                    <a:pt x="2194902" y="2228113"/>
                  </a:lnTo>
                  <a:close/>
                </a:path>
                <a:path w="2195195" h="3114675">
                  <a:moveTo>
                    <a:pt x="2194902" y="2278913"/>
                  </a:moveTo>
                  <a:lnTo>
                    <a:pt x="2182202" y="2278913"/>
                  </a:lnTo>
                  <a:lnTo>
                    <a:pt x="2182202" y="2240813"/>
                  </a:lnTo>
                  <a:lnTo>
                    <a:pt x="2194902" y="2240813"/>
                  </a:lnTo>
                  <a:lnTo>
                    <a:pt x="2194902" y="2278913"/>
                  </a:lnTo>
                  <a:close/>
                </a:path>
                <a:path w="2195195" h="3114675">
                  <a:moveTo>
                    <a:pt x="2194902" y="2329713"/>
                  </a:moveTo>
                  <a:lnTo>
                    <a:pt x="2182202" y="2329713"/>
                  </a:lnTo>
                  <a:lnTo>
                    <a:pt x="2182202" y="2291613"/>
                  </a:lnTo>
                  <a:lnTo>
                    <a:pt x="2194902" y="2291613"/>
                  </a:lnTo>
                  <a:lnTo>
                    <a:pt x="2194902" y="2329713"/>
                  </a:lnTo>
                  <a:close/>
                </a:path>
                <a:path w="2195195" h="3114675">
                  <a:moveTo>
                    <a:pt x="2194902" y="2380513"/>
                  </a:moveTo>
                  <a:lnTo>
                    <a:pt x="2182202" y="2380513"/>
                  </a:lnTo>
                  <a:lnTo>
                    <a:pt x="2182202" y="2342413"/>
                  </a:lnTo>
                  <a:lnTo>
                    <a:pt x="2194902" y="2342413"/>
                  </a:lnTo>
                  <a:lnTo>
                    <a:pt x="2194902" y="2380513"/>
                  </a:lnTo>
                  <a:close/>
                </a:path>
                <a:path w="2195195" h="3114675">
                  <a:moveTo>
                    <a:pt x="2194902" y="2431313"/>
                  </a:moveTo>
                  <a:lnTo>
                    <a:pt x="2182202" y="2431313"/>
                  </a:lnTo>
                  <a:lnTo>
                    <a:pt x="2182202" y="2393213"/>
                  </a:lnTo>
                  <a:lnTo>
                    <a:pt x="2194902" y="2393213"/>
                  </a:lnTo>
                  <a:lnTo>
                    <a:pt x="2194902" y="2431313"/>
                  </a:lnTo>
                  <a:close/>
                </a:path>
                <a:path w="2195195" h="3114675">
                  <a:moveTo>
                    <a:pt x="2194902" y="2482113"/>
                  </a:moveTo>
                  <a:lnTo>
                    <a:pt x="2182202" y="2482113"/>
                  </a:lnTo>
                  <a:lnTo>
                    <a:pt x="2182202" y="2444013"/>
                  </a:lnTo>
                  <a:lnTo>
                    <a:pt x="2194902" y="2444013"/>
                  </a:lnTo>
                  <a:lnTo>
                    <a:pt x="2194902" y="2482113"/>
                  </a:lnTo>
                  <a:close/>
                </a:path>
                <a:path w="2195195" h="3114675">
                  <a:moveTo>
                    <a:pt x="2194902" y="2532913"/>
                  </a:moveTo>
                  <a:lnTo>
                    <a:pt x="2182202" y="2532913"/>
                  </a:lnTo>
                  <a:lnTo>
                    <a:pt x="2182202" y="2494813"/>
                  </a:lnTo>
                  <a:lnTo>
                    <a:pt x="2194902" y="2494813"/>
                  </a:lnTo>
                  <a:lnTo>
                    <a:pt x="2194902" y="2532913"/>
                  </a:lnTo>
                  <a:close/>
                </a:path>
                <a:path w="2195195" h="3114675">
                  <a:moveTo>
                    <a:pt x="2194902" y="2583713"/>
                  </a:moveTo>
                  <a:lnTo>
                    <a:pt x="2182202" y="2583713"/>
                  </a:lnTo>
                  <a:lnTo>
                    <a:pt x="2182202" y="2545613"/>
                  </a:lnTo>
                  <a:lnTo>
                    <a:pt x="2194902" y="2545613"/>
                  </a:lnTo>
                  <a:lnTo>
                    <a:pt x="2194902" y="2583713"/>
                  </a:lnTo>
                  <a:close/>
                </a:path>
                <a:path w="2195195" h="3114675">
                  <a:moveTo>
                    <a:pt x="2194902" y="2634513"/>
                  </a:moveTo>
                  <a:lnTo>
                    <a:pt x="2182202" y="2634513"/>
                  </a:lnTo>
                  <a:lnTo>
                    <a:pt x="2182202" y="2596413"/>
                  </a:lnTo>
                  <a:lnTo>
                    <a:pt x="2194902" y="2596413"/>
                  </a:lnTo>
                  <a:lnTo>
                    <a:pt x="2194902" y="2634513"/>
                  </a:lnTo>
                  <a:close/>
                </a:path>
                <a:path w="2195195" h="3114675">
                  <a:moveTo>
                    <a:pt x="2194902" y="2685313"/>
                  </a:moveTo>
                  <a:lnTo>
                    <a:pt x="2182202" y="2685313"/>
                  </a:lnTo>
                  <a:lnTo>
                    <a:pt x="2182202" y="2647213"/>
                  </a:lnTo>
                  <a:lnTo>
                    <a:pt x="2194902" y="2647213"/>
                  </a:lnTo>
                  <a:lnTo>
                    <a:pt x="2194902" y="2685313"/>
                  </a:lnTo>
                  <a:close/>
                </a:path>
                <a:path w="2195195" h="3114675">
                  <a:moveTo>
                    <a:pt x="2194902" y="2736113"/>
                  </a:moveTo>
                  <a:lnTo>
                    <a:pt x="2182202" y="2736113"/>
                  </a:lnTo>
                  <a:lnTo>
                    <a:pt x="2182202" y="2698013"/>
                  </a:lnTo>
                  <a:lnTo>
                    <a:pt x="2194902" y="2698013"/>
                  </a:lnTo>
                  <a:lnTo>
                    <a:pt x="2194902" y="2736113"/>
                  </a:lnTo>
                  <a:close/>
                </a:path>
                <a:path w="2195195" h="3114675">
                  <a:moveTo>
                    <a:pt x="2194902" y="2786913"/>
                  </a:moveTo>
                  <a:lnTo>
                    <a:pt x="2182202" y="2786913"/>
                  </a:lnTo>
                  <a:lnTo>
                    <a:pt x="2182202" y="2748813"/>
                  </a:lnTo>
                  <a:lnTo>
                    <a:pt x="2194902" y="2748813"/>
                  </a:lnTo>
                  <a:lnTo>
                    <a:pt x="2194902" y="2786913"/>
                  </a:lnTo>
                  <a:close/>
                </a:path>
                <a:path w="2195195" h="3114675">
                  <a:moveTo>
                    <a:pt x="2194902" y="2837713"/>
                  </a:moveTo>
                  <a:lnTo>
                    <a:pt x="2182202" y="2837713"/>
                  </a:lnTo>
                  <a:lnTo>
                    <a:pt x="2182202" y="2799613"/>
                  </a:lnTo>
                  <a:lnTo>
                    <a:pt x="2194902" y="2799613"/>
                  </a:lnTo>
                  <a:lnTo>
                    <a:pt x="2194902" y="2837713"/>
                  </a:lnTo>
                  <a:close/>
                </a:path>
                <a:path w="2195195" h="3114675">
                  <a:moveTo>
                    <a:pt x="2194902" y="2888513"/>
                  </a:moveTo>
                  <a:lnTo>
                    <a:pt x="2182202" y="2888513"/>
                  </a:lnTo>
                  <a:lnTo>
                    <a:pt x="2182202" y="2850413"/>
                  </a:lnTo>
                  <a:lnTo>
                    <a:pt x="2194902" y="2850413"/>
                  </a:lnTo>
                  <a:lnTo>
                    <a:pt x="2194902" y="2888513"/>
                  </a:lnTo>
                  <a:close/>
                </a:path>
                <a:path w="2195195" h="3114675">
                  <a:moveTo>
                    <a:pt x="2194902" y="2939313"/>
                  </a:moveTo>
                  <a:lnTo>
                    <a:pt x="2182202" y="2939313"/>
                  </a:lnTo>
                  <a:lnTo>
                    <a:pt x="2182202" y="2901213"/>
                  </a:lnTo>
                  <a:lnTo>
                    <a:pt x="2194902" y="2901213"/>
                  </a:lnTo>
                  <a:lnTo>
                    <a:pt x="2194902" y="2939313"/>
                  </a:lnTo>
                  <a:close/>
                </a:path>
                <a:path w="2195195" h="3114675">
                  <a:moveTo>
                    <a:pt x="2194902" y="2990113"/>
                  </a:moveTo>
                  <a:lnTo>
                    <a:pt x="2182202" y="2990113"/>
                  </a:lnTo>
                  <a:lnTo>
                    <a:pt x="2182202" y="2952013"/>
                  </a:lnTo>
                  <a:lnTo>
                    <a:pt x="2194902" y="2952013"/>
                  </a:lnTo>
                  <a:lnTo>
                    <a:pt x="2194902" y="2990113"/>
                  </a:lnTo>
                  <a:close/>
                </a:path>
                <a:path w="2195195" h="3114675">
                  <a:moveTo>
                    <a:pt x="2194902" y="3040913"/>
                  </a:moveTo>
                  <a:lnTo>
                    <a:pt x="2182202" y="3040913"/>
                  </a:lnTo>
                  <a:lnTo>
                    <a:pt x="2182202" y="3002813"/>
                  </a:lnTo>
                  <a:lnTo>
                    <a:pt x="2194902" y="3002813"/>
                  </a:lnTo>
                  <a:lnTo>
                    <a:pt x="2194902" y="3040913"/>
                  </a:lnTo>
                  <a:close/>
                </a:path>
                <a:path w="2195195" h="3114675">
                  <a:moveTo>
                    <a:pt x="2194902" y="3091713"/>
                  </a:moveTo>
                  <a:lnTo>
                    <a:pt x="2182202" y="3091713"/>
                  </a:lnTo>
                  <a:lnTo>
                    <a:pt x="2182202" y="3053613"/>
                  </a:lnTo>
                  <a:lnTo>
                    <a:pt x="2194902" y="3053613"/>
                  </a:lnTo>
                  <a:lnTo>
                    <a:pt x="2194902" y="3091713"/>
                  </a:lnTo>
                  <a:close/>
                </a:path>
                <a:path w="2195195" h="3114675">
                  <a:moveTo>
                    <a:pt x="2188552" y="3114433"/>
                  </a:moveTo>
                  <a:lnTo>
                    <a:pt x="2154123" y="3114433"/>
                  </a:lnTo>
                  <a:lnTo>
                    <a:pt x="2154123" y="3101733"/>
                  </a:lnTo>
                  <a:lnTo>
                    <a:pt x="2182202" y="3101733"/>
                  </a:lnTo>
                  <a:lnTo>
                    <a:pt x="2182202" y="3108083"/>
                  </a:lnTo>
                  <a:lnTo>
                    <a:pt x="2194902" y="3108083"/>
                  </a:lnTo>
                  <a:lnTo>
                    <a:pt x="2188552" y="3114433"/>
                  </a:lnTo>
                  <a:close/>
                </a:path>
                <a:path w="2195195" h="3114675">
                  <a:moveTo>
                    <a:pt x="2182202" y="3108083"/>
                  </a:moveTo>
                  <a:lnTo>
                    <a:pt x="2182202" y="3101733"/>
                  </a:lnTo>
                  <a:lnTo>
                    <a:pt x="2188552" y="3101733"/>
                  </a:lnTo>
                  <a:lnTo>
                    <a:pt x="2182202" y="3108083"/>
                  </a:lnTo>
                  <a:close/>
                </a:path>
                <a:path w="2195195" h="3114675">
                  <a:moveTo>
                    <a:pt x="2194902" y="3108083"/>
                  </a:moveTo>
                  <a:lnTo>
                    <a:pt x="2182202" y="3108083"/>
                  </a:lnTo>
                  <a:lnTo>
                    <a:pt x="2185873" y="3104413"/>
                  </a:lnTo>
                  <a:lnTo>
                    <a:pt x="2194902" y="3104413"/>
                  </a:lnTo>
                  <a:lnTo>
                    <a:pt x="2194902" y="3108083"/>
                  </a:lnTo>
                  <a:close/>
                </a:path>
                <a:path w="2195195" h="3114675">
                  <a:moveTo>
                    <a:pt x="2141423" y="3114433"/>
                  </a:moveTo>
                  <a:lnTo>
                    <a:pt x="2103323" y="3114433"/>
                  </a:lnTo>
                  <a:lnTo>
                    <a:pt x="2103323" y="3101733"/>
                  </a:lnTo>
                  <a:lnTo>
                    <a:pt x="2141423" y="3101733"/>
                  </a:lnTo>
                  <a:lnTo>
                    <a:pt x="2141423" y="3114433"/>
                  </a:lnTo>
                  <a:close/>
                </a:path>
                <a:path w="2195195" h="3114675">
                  <a:moveTo>
                    <a:pt x="2090623" y="3114433"/>
                  </a:moveTo>
                  <a:lnTo>
                    <a:pt x="2052523" y="3114433"/>
                  </a:lnTo>
                  <a:lnTo>
                    <a:pt x="2052523" y="3101733"/>
                  </a:lnTo>
                  <a:lnTo>
                    <a:pt x="2090623" y="3101733"/>
                  </a:lnTo>
                  <a:lnTo>
                    <a:pt x="2090623" y="3114433"/>
                  </a:lnTo>
                  <a:close/>
                </a:path>
                <a:path w="2195195" h="3114675">
                  <a:moveTo>
                    <a:pt x="2039823" y="3114433"/>
                  </a:moveTo>
                  <a:lnTo>
                    <a:pt x="2001723" y="3114433"/>
                  </a:lnTo>
                  <a:lnTo>
                    <a:pt x="2001723" y="3101733"/>
                  </a:lnTo>
                  <a:lnTo>
                    <a:pt x="2039823" y="3101733"/>
                  </a:lnTo>
                  <a:lnTo>
                    <a:pt x="2039823" y="3114433"/>
                  </a:lnTo>
                  <a:close/>
                </a:path>
                <a:path w="2195195" h="3114675">
                  <a:moveTo>
                    <a:pt x="1989023" y="3114433"/>
                  </a:moveTo>
                  <a:lnTo>
                    <a:pt x="1950923" y="3114433"/>
                  </a:lnTo>
                  <a:lnTo>
                    <a:pt x="1950923" y="3101733"/>
                  </a:lnTo>
                  <a:lnTo>
                    <a:pt x="1989023" y="3101733"/>
                  </a:lnTo>
                  <a:lnTo>
                    <a:pt x="1989023" y="3114433"/>
                  </a:lnTo>
                  <a:close/>
                </a:path>
                <a:path w="2195195" h="3114675">
                  <a:moveTo>
                    <a:pt x="1938223" y="3114433"/>
                  </a:moveTo>
                  <a:lnTo>
                    <a:pt x="1900123" y="3114433"/>
                  </a:lnTo>
                  <a:lnTo>
                    <a:pt x="1900123" y="3101733"/>
                  </a:lnTo>
                  <a:lnTo>
                    <a:pt x="1938223" y="3101733"/>
                  </a:lnTo>
                  <a:lnTo>
                    <a:pt x="1938223" y="3114433"/>
                  </a:lnTo>
                  <a:close/>
                </a:path>
                <a:path w="2195195" h="3114675">
                  <a:moveTo>
                    <a:pt x="1887423" y="3114433"/>
                  </a:moveTo>
                  <a:lnTo>
                    <a:pt x="1849323" y="3114433"/>
                  </a:lnTo>
                  <a:lnTo>
                    <a:pt x="1849323" y="3101733"/>
                  </a:lnTo>
                  <a:lnTo>
                    <a:pt x="1887423" y="3101733"/>
                  </a:lnTo>
                  <a:lnTo>
                    <a:pt x="1887423" y="3114433"/>
                  </a:lnTo>
                  <a:close/>
                </a:path>
                <a:path w="2195195" h="3114675">
                  <a:moveTo>
                    <a:pt x="1836623" y="3114433"/>
                  </a:moveTo>
                  <a:lnTo>
                    <a:pt x="1798523" y="3114433"/>
                  </a:lnTo>
                  <a:lnTo>
                    <a:pt x="1798523" y="3101733"/>
                  </a:lnTo>
                  <a:lnTo>
                    <a:pt x="1836623" y="3101733"/>
                  </a:lnTo>
                  <a:lnTo>
                    <a:pt x="1836623" y="3114433"/>
                  </a:lnTo>
                  <a:close/>
                </a:path>
                <a:path w="2195195" h="3114675">
                  <a:moveTo>
                    <a:pt x="1785823" y="3114433"/>
                  </a:moveTo>
                  <a:lnTo>
                    <a:pt x="1747723" y="3114433"/>
                  </a:lnTo>
                  <a:lnTo>
                    <a:pt x="1747723" y="3101733"/>
                  </a:lnTo>
                  <a:lnTo>
                    <a:pt x="1785823" y="3101733"/>
                  </a:lnTo>
                  <a:lnTo>
                    <a:pt x="1785823" y="3114433"/>
                  </a:lnTo>
                  <a:close/>
                </a:path>
                <a:path w="2195195" h="3114675">
                  <a:moveTo>
                    <a:pt x="1735023" y="3114433"/>
                  </a:moveTo>
                  <a:lnTo>
                    <a:pt x="1696923" y="3114433"/>
                  </a:lnTo>
                  <a:lnTo>
                    <a:pt x="1696923" y="3101733"/>
                  </a:lnTo>
                  <a:lnTo>
                    <a:pt x="1735023" y="3101733"/>
                  </a:lnTo>
                  <a:lnTo>
                    <a:pt x="1735023" y="3114433"/>
                  </a:lnTo>
                  <a:close/>
                </a:path>
                <a:path w="2195195" h="3114675">
                  <a:moveTo>
                    <a:pt x="1684223" y="3114433"/>
                  </a:moveTo>
                  <a:lnTo>
                    <a:pt x="1646123" y="3114433"/>
                  </a:lnTo>
                  <a:lnTo>
                    <a:pt x="1646123" y="3101733"/>
                  </a:lnTo>
                  <a:lnTo>
                    <a:pt x="1684223" y="3101733"/>
                  </a:lnTo>
                  <a:lnTo>
                    <a:pt x="1684223" y="3114433"/>
                  </a:lnTo>
                  <a:close/>
                </a:path>
                <a:path w="2195195" h="3114675">
                  <a:moveTo>
                    <a:pt x="1633423" y="3114433"/>
                  </a:moveTo>
                  <a:lnTo>
                    <a:pt x="1595323" y="3114433"/>
                  </a:lnTo>
                  <a:lnTo>
                    <a:pt x="1595323" y="3101733"/>
                  </a:lnTo>
                  <a:lnTo>
                    <a:pt x="1633423" y="3101733"/>
                  </a:lnTo>
                  <a:lnTo>
                    <a:pt x="1633423" y="3114433"/>
                  </a:lnTo>
                  <a:close/>
                </a:path>
                <a:path w="2195195" h="3114675">
                  <a:moveTo>
                    <a:pt x="1582623" y="3114433"/>
                  </a:moveTo>
                  <a:lnTo>
                    <a:pt x="1544523" y="3114433"/>
                  </a:lnTo>
                  <a:lnTo>
                    <a:pt x="1544523" y="3101733"/>
                  </a:lnTo>
                  <a:lnTo>
                    <a:pt x="1582623" y="3101733"/>
                  </a:lnTo>
                  <a:lnTo>
                    <a:pt x="1582623" y="3114433"/>
                  </a:lnTo>
                  <a:close/>
                </a:path>
                <a:path w="2195195" h="3114675">
                  <a:moveTo>
                    <a:pt x="1531823" y="3114433"/>
                  </a:moveTo>
                  <a:lnTo>
                    <a:pt x="1493723" y="3114433"/>
                  </a:lnTo>
                  <a:lnTo>
                    <a:pt x="1493723" y="3101733"/>
                  </a:lnTo>
                  <a:lnTo>
                    <a:pt x="1531823" y="3101733"/>
                  </a:lnTo>
                  <a:lnTo>
                    <a:pt x="1531823" y="3114433"/>
                  </a:lnTo>
                  <a:close/>
                </a:path>
                <a:path w="2195195" h="3114675">
                  <a:moveTo>
                    <a:pt x="1481023" y="3114433"/>
                  </a:moveTo>
                  <a:lnTo>
                    <a:pt x="1442923" y="3114433"/>
                  </a:lnTo>
                  <a:lnTo>
                    <a:pt x="1442923" y="3101733"/>
                  </a:lnTo>
                  <a:lnTo>
                    <a:pt x="1481023" y="3101733"/>
                  </a:lnTo>
                  <a:lnTo>
                    <a:pt x="1481023" y="3114433"/>
                  </a:lnTo>
                  <a:close/>
                </a:path>
                <a:path w="2195195" h="3114675">
                  <a:moveTo>
                    <a:pt x="1430223" y="3114433"/>
                  </a:moveTo>
                  <a:lnTo>
                    <a:pt x="1392123" y="3114433"/>
                  </a:lnTo>
                  <a:lnTo>
                    <a:pt x="1392123" y="3101733"/>
                  </a:lnTo>
                  <a:lnTo>
                    <a:pt x="1430223" y="3101733"/>
                  </a:lnTo>
                  <a:lnTo>
                    <a:pt x="1430223" y="3114433"/>
                  </a:lnTo>
                  <a:close/>
                </a:path>
                <a:path w="2195195" h="3114675">
                  <a:moveTo>
                    <a:pt x="1379423" y="3114433"/>
                  </a:moveTo>
                  <a:lnTo>
                    <a:pt x="1341323" y="3114433"/>
                  </a:lnTo>
                  <a:lnTo>
                    <a:pt x="1341323" y="3101733"/>
                  </a:lnTo>
                  <a:lnTo>
                    <a:pt x="1379423" y="3101733"/>
                  </a:lnTo>
                  <a:lnTo>
                    <a:pt x="1379423" y="3114433"/>
                  </a:lnTo>
                  <a:close/>
                </a:path>
                <a:path w="2195195" h="3114675">
                  <a:moveTo>
                    <a:pt x="1328623" y="3114433"/>
                  </a:moveTo>
                  <a:lnTo>
                    <a:pt x="1290523" y="3114433"/>
                  </a:lnTo>
                  <a:lnTo>
                    <a:pt x="1290523" y="3101733"/>
                  </a:lnTo>
                  <a:lnTo>
                    <a:pt x="1328623" y="3101733"/>
                  </a:lnTo>
                  <a:lnTo>
                    <a:pt x="1328623" y="3114433"/>
                  </a:lnTo>
                  <a:close/>
                </a:path>
                <a:path w="2195195" h="3114675">
                  <a:moveTo>
                    <a:pt x="1277823" y="3114433"/>
                  </a:moveTo>
                  <a:lnTo>
                    <a:pt x="1239723" y="3114433"/>
                  </a:lnTo>
                  <a:lnTo>
                    <a:pt x="1239723" y="3101733"/>
                  </a:lnTo>
                  <a:lnTo>
                    <a:pt x="1277823" y="3101733"/>
                  </a:lnTo>
                  <a:lnTo>
                    <a:pt x="1277823" y="3114433"/>
                  </a:lnTo>
                  <a:close/>
                </a:path>
                <a:path w="2195195" h="3114675">
                  <a:moveTo>
                    <a:pt x="1227023" y="3114433"/>
                  </a:moveTo>
                  <a:lnTo>
                    <a:pt x="1188923" y="3114433"/>
                  </a:lnTo>
                  <a:lnTo>
                    <a:pt x="1188923" y="3101733"/>
                  </a:lnTo>
                  <a:lnTo>
                    <a:pt x="1227023" y="3101733"/>
                  </a:lnTo>
                  <a:lnTo>
                    <a:pt x="1227023" y="3114433"/>
                  </a:lnTo>
                  <a:close/>
                </a:path>
                <a:path w="2195195" h="3114675">
                  <a:moveTo>
                    <a:pt x="1176223" y="3114433"/>
                  </a:moveTo>
                  <a:lnTo>
                    <a:pt x="1138123" y="3114433"/>
                  </a:lnTo>
                  <a:lnTo>
                    <a:pt x="1138123" y="3101733"/>
                  </a:lnTo>
                  <a:lnTo>
                    <a:pt x="1176223" y="3101733"/>
                  </a:lnTo>
                  <a:lnTo>
                    <a:pt x="1176223" y="3114433"/>
                  </a:lnTo>
                  <a:close/>
                </a:path>
                <a:path w="2195195" h="3114675">
                  <a:moveTo>
                    <a:pt x="1125423" y="3114433"/>
                  </a:moveTo>
                  <a:lnTo>
                    <a:pt x="1087323" y="3114433"/>
                  </a:lnTo>
                  <a:lnTo>
                    <a:pt x="1087323" y="3101733"/>
                  </a:lnTo>
                  <a:lnTo>
                    <a:pt x="1125423" y="3101733"/>
                  </a:lnTo>
                  <a:lnTo>
                    <a:pt x="1125423" y="3114433"/>
                  </a:lnTo>
                  <a:close/>
                </a:path>
                <a:path w="2195195" h="3114675">
                  <a:moveTo>
                    <a:pt x="1074623" y="3114433"/>
                  </a:moveTo>
                  <a:lnTo>
                    <a:pt x="1036523" y="3114433"/>
                  </a:lnTo>
                  <a:lnTo>
                    <a:pt x="1036523" y="3101733"/>
                  </a:lnTo>
                  <a:lnTo>
                    <a:pt x="1074623" y="3101733"/>
                  </a:lnTo>
                  <a:lnTo>
                    <a:pt x="1074623" y="3114433"/>
                  </a:lnTo>
                  <a:close/>
                </a:path>
                <a:path w="2195195" h="3114675">
                  <a:moveTo>
                    <a:pt x="1023823" y="3114433"/>
                  </a:moveTo>
                  <a:lnTo>
                    <a:pt x="985723" y="3114433"/>
                  </a:lnTo>
                  <a:lnTo>
                    <a:pt x="985723" y="3101733"/>
                  </a:lnTo>
                  <a:lnTo>
                    <a:pt x="1023823" y="3101733"/>
                  </a:lnTo>
                  <a:lnTo>
                    <a:pt x="1023823" y="3114433"/>
                  </a:lnTo>
                  <a:close/>
                </a:path>
                <a:path w="2195195" h="3114675">
                  <a:moveTo>
                    <a:pt x="973023" y="3114433"/>
                  </a:moveTo>
                  <a:lnTo>
                    <a:pt x="934923" y="3114433"/>
                  </a:lnTo>
                  <a:lnTo>
                    <a:pt x="934923" y="3101733"/>
                  </a:lnTo>
                  <a:lnTo>
                    <a:pt x="973023" y="3101733"/>
                  </a:lnTo>
                  <a:lnTo>
                    <a:pt x="973023" y="3114433"/>
                  </a:lnTo>
                  <a:close/>
                </a:path>
                <a:path w="2195195" h="3114675">
                  <a:moveTo>
                    <a:pt x="922223" y="3114433"/>
                  </a:moveTo>
                  <a:lnTo>
                    <a:pt x="884123" y="3114433"/>
                  </a:lnTo>
                  <a:lnTo>
                    <a:pt x="884123" y="3101733"/>
                  </a:lnTo>
                  <a:lnTo>
                    <a:pt x="922223" y="3101733"/>
                  </a:lnTo>
                  <a:lnTo>
                    <a:pt x="922223" y="3114433"/>
                  </a:lnTo>
                  <a:close/>
                </a:path>
                <a:path w="2195195" h="3114675">
                  <a:moveTo>
                    <a:pt x="871423" y="3114433"/>
                  </a:moveTo>
                  <a:lnTo>
                    <a:pt x="833323" y="3114433"/>
                  </a:lnTo>
                  <a:lnTo>
                    <a:pt x="833323" y="3101733"/>
                  </a:lnTo>
                  <a:lnTo>
                    <a:pt x="871423" y="3101733"/>
                  </a:lnTo>
                  <a:lnTo>
                    <a:pt x="871423" y="3114433"/>
                  </a:lnTo>
                  <a:close/>
                </a:path>
                <a:path w="2195195" h="3114675">
                  <a:moveTo>
                    <a:pt x="820623" y="3114433"/>
                  </a:moveTo>
                  <a:lnTo>
                    <a:pt x="782523" y="3114433"/>
                  </a:lnTo>
                  <a:lnTo>
                    <a:pt x="782523" y="3101733"/>
                  </a:lnTo>
                  <a:lnTo>
                    <a:pt x="820623" y="3101733"/>
                  </a:lnTo>
                  <a:lnTo>
                    <a:pt x="820623" y="3114433"/>
                  </a:lnTo>
                  <a:close/>
                </a:path>
                <a:path w="2195195" h="3114675">
                  <a:moveTo>
                    <a:pt x="769823" y="3114433"/>
                  </a:moveTo>
                  <a:lnTo>
                    <a:pt x="731723" y="3114433"/>
                  </a:lnTo>
                  <a:lnTo>
                    <a:pt x="731723" y="3101733"/>
                  </a:lnTo>
                  <a:lnTo>
                    <a:pt x="769823" y="3101733"/>
                  </a:lnTo>
                  <a:lnTo>
                    <a:pt x="769823" y="3114433"/>
                  </a:lnTo>
                  <a:close/>
                </a:path>
                <a:path w="2195195" h="3114675">
                  <a:moveTo>
                    <a:pt x="719023" y="3114433"/>
                  </a:moveTo>
                  <a:lnTo>
                    <a:pt x="680923" y="3114433"/>
                  </a:lnTo>
                  <a:lnTo>
                    <a:pt x="680923" y="3101733"/>
                  </a:lnTo>
                  <a:lnTo>
                    <a:pt x="719023" y="3101733"/>
                  </a:lnTo>
                  <a:lnTo>
                    <a:pt x="719023" y="3114433"/>
                  </a:lnTo>
                  <a:close/>
                </a:path>
                <a:path w="2195195" h="3114675">
                  <a:moveTo>
                    <a:pt x="668223" y="3114433"/>
                  </a:moveTo>
                  <a:lnTo>
                    <a:pt x="630123" y="3114433"/>
                  </a:lnTo>
                  <a:lnTo>
                    <a:pt x="630123" y="3101733"/>
                  </a:lnTo>
                  <a:lnTo>
                    <a:pt x="668223" y="3101733"/>
                  </a:lnTo>
                  <a:lnTo>
                    <a:pt x="668223" y="3114433"/>
                  </a:lnTo>
                  <a:close/>
                </a:path>
                <a:path w="2195195" h="3114675">
                  <a:moveTo>
                    <a:pt x="617423" y="3114433"/>
                  </a:moveTo>
                  <a:lnTo>
                    <a:pt x="579323" y="3114433"/>
                  </a:lnTo>
                  <a:lnTo>
                    <a:pt x="579323" y="3101733"/>
                  </a:lnTo>
                  <a:lnTo>
                    <a:pt x="617423" y="3101733"/>
                  </a:lnTo>
                  <a:lnTo>
                    <a:pt x="617423" y="3114433"/>
                  </a:lnTo>
                  <a:close/>
                </a:path>
                <a:path w="2195195" h="3114675">
                  <a:moveTo>
                    <a:pt x="566623" y="3114433"/>
                  </a:moveTo>
                  <a:lnTo>
                    <a:pt x="528523" y="3114433"/>
                  </a:lnTo>
                  <a:lnTo>
                    <a:pt x="528523" y="3101733"/>
                  </a:lnTo>
                  <a:lnTo>
                    <a:pt x="566623" y="3101733"/>
                  </a:lnTo>
                  <a:lnTo>
                    <a:pt x="566623" y="3114433"/>
                  </a:lnTo>
                  <a:close/>
                </a:path>
                <a:path w="2195195" h="3114675">
                  <a:moveTo>
                    <a:pt x="515823" y="3114433"/>
                  </a:moveTo>
                  <a:lnTo>
                    <a:pt x="477723" y="3114433"/>
                  </a:lnTo>
                  <a:lnTo>
                    <a:pt x="477723" y="3101733"/>
                  </a:lnTo>
                  <a:lnTo>
                    <a:pt x="515823" y="3101733"/>
                  </a:lnTo>
                  <a:lnTo>
                    <a:pt x="515823" y="3114433"/>
                  </a:lnTo>
                  <a:close/>
                </a:path>
                <a:path w="2195195" h="3114675">
                  <a:moveTo>
                    <a:pt x="465023" y="3114433"/>
                  </a:moveTo>
                  <a:lnTo>
                    <a:pt x="426923" y="3114433"/>
                  </a:lnTo>
                  <a:lnTo>
                    <a:pt x="426923" y="3101733"/>
                  </a:lnTo>
                  <a:lnTo>
                    <a:pt x="465023" y="3101733"/>
                  </a:lnTo>
                  <a:lnTo>
                    <a:pt x="465023" y="3114433"/>
                  </a:lnTo>
                  <a:close/>
                </a:path>
                <a:path w="2195195" h="3114675">
                  <a:moveTo>
                    <a:pt x="414223" y="3114433"/>
                  </a:moveTo>
                  <a:lnTo>
                    <a:pt x="376123" y="3114433"/>
                  </a:lnTo>
                  <a:lnTo>
                    <a:pt x="376123" y="3101733"/>
                  </a:lnTo>
                  <a:lnTo>
                    <a:pt x="414223" y="3101733"/>
                  </a:lnTo>
                  <a:lnTo>
                    <a:pt x="414223" y="3114433"/>
                  </a:lnTo>
                  <a:close/>
                </a:path>
                <a:path w="2195195" h="3114675">
                  <a:moveTo>
                    <a:pt x="363423" y="3114433"/>
                  </a:moveTo>
                  <a:lnTo>
                    <a:pt x="325323" y="3114433"/>
                  </a:lnTo>
                  <a:lnTo>
                    <a:pt x="325323" y="3101733"/>
                  </a:lnTo>
                  <a:lnTo>
                    <a:pt x="363423" y="3101733"/>
                  </a:lnTo>
                  <a:lnTo>
                    <a:pt x="363423" y="3114433"/>
                  </a:lnTo>
                  <a:close/>
                </a:path>
                <a:path w="2195195" h="3114675">
                  <a:moveTo>
                    <a:pt x="312623" y="3114433"/>
                  </a:moveTo>
                  <a:lnTo>
                    <a:pt x="274523" y="3114433"/>
                  </a:lnTo>
                  <a:lnTo>
                    <a:pt x="274523" y="3101733"/>
                  </a:lnTo>
                  <a:lnTo>
                    <a:pt x="312623" y="3101733"/>
                  </a:lnTo>
                  <a:lnTo>
                    <a:pt x="312623" y="3114433"/>
                  </a:lnTo>
                  <a:close/>
                </a:path>
                <a:path w="2195195" h="3114675">
                  <a:moveTo>
                    <a:pt x="261823" y="3114433"/>
                  </a:moveTo>
                  <a:lnTo>
                    <a:pt x="223723" y="3114433"/>
                  </a:lnTo>
                  <a:lnTo>
                    <a:pt x="223723" y="3101733"/>
                  </a:lnTo>
                  <a:lnTo>
                    <a:pt x="261823" y="3101733"/>
                  </a:lnTo>
                  <a:lnTo>
                    <a:pt x="261823" y="3114433"/>
                  </a:lnTo>
                  <a:close/>
                </a:path>
                <a:path w="2195195" h="3114675">
                  <a:moveTo>
                    <a:pt x="211023" y="3114433"/>
                  </a:moveTo>
                  <a:lnTo>
                    <a:pt x="172923" y="3114433"/>
                  </a:lnTo>
                  <a:lnTo>
                    <a:pt x="172923" y="3101733"/>
                  </a:lnTo>
                  <a:lnTo>
                    <a:pt x="211023" y="3101733"/>
                  </a:lnTo>
                  <a:lnTo>
                    <a:pt x="211023" y="3114433"/>
                  </a:lnTo>
                  <a:close/>
                </a:path>
                <a:path w="2195195" h="3114675">
                  <a:moveTo>
                    <a:pt x="160223" y="3114433"/>
                  </a:moveTo>
                  <a:lnTo>
                    <a:pt x="122123" y="3114433"/>
                  </a:lnTo>
                  <a:lnTo>
                    <a:pt x="122123" y="3101733"/>
                  </a:lnTo>
                  <a:lnTo>
                    <a:pt x="160223" y="3101733"/>
                  </a:lnTo>
                  <a:lnTo>
                    <a:pt x="160223" y="3114433"/>
                  </a:lnTo>
                  <a:close/>
                </a:path>
                <a:path w="2195195" h="3114675">
                  <a:moveTo>
                    <a:pt x="109423" y="3114433"/>
                  </a:moveTo>
                  <a:lnTo>
                    <a:pt x="71323" y="3114433"/>
                  </a:lnTo>
                  <a:lnTo>
                    <a:pt x="71323" y="3101733"/>
                  </a:lnTo>
                  <a:lnTo>
                    <a:pt x="109423" y="3101733"/>
                  </a:lnTo>
                  <a:lnTo>
                    <a:pt x="109423" y="3114433"/>
                  </a:lnTo>
                  <a:close/>
                </a:path>
                <a:path w="2195195" h="3114675">
                  <a:moveTo>
                    <a:pt x="58623" y="3114433"/>
                  </a:moveTo>
                  <a:lnTo>
                    <a:pt x="20523" y="3114433"/>
                  </a:lnTo>
                  <a:lnTo>
                    <a:pt x="20523" y="3101733"/>
                  </a:lnTo>
                  <a:lnTo>
                    <a:pt x="58623" y="3101733"/>
                  </a:lnTo>
                  <a:lnTo>
                    <a:pt x="58623" y="3114433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26935" y="3319830"/>
              <a:ext cx="1525270" cy="1007110"/>
            </a:xfrm>
            <a:custGeom>
              <a:avLst/>
              <a:gdLst/>
              <a:ahLst/>
              <a:cxnLst/>
              <a:rect l="l" t="t" r="r" b="b"/>
              <a:pathLst>
                <a:path w="1525270" h="1007110">
                  <a:moveTo>
                    <a:pt x="1524939" y="1006500"/>
                  </a:moveTo>
                  <a:lnTo>
                    <a:pt x="0" y="1006500"/>
                  </a:lnTo>
                  <a:lnTo>
                    <a:pt x="0" y="0"/>
                  </a:lnTo>
                  <a:lnTo>
                    <a:pt x="1524939" y="569239"/>
                  </a:lnTo>
                  <a:lnTo>
                    <a:pt x="1524939" y="1006500"/>
                  </a:lnTo>
                  <a:close/>
                </a:path>
              </a:pathLst>
            </a:custGeom>
            <a:solidFill>
              <a:srgbClr val="C93C0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20458" y="2889770"/>
              <a:ext cx="2182495" cy="1440815"/>
            </a:xfrm>
            <a:custGeom>
              <a:avLst/>
              <a:gdLst/>
              <a:ahLst/>
              <a:cxnLst/>
              <a:rect l="l" t="t" r="r" b="b"/>
              <a:pathLst>
                <a:path w="2182495" h="1440814">
                  <a:moveTo>
                    <a:pt x="2182304" y="1440383"/>
                  </a:moveTo>
                  <a:lnTo>
                    <a:pt x="0" y="1440383"/>
                  </a:lnTo>
                  <a:lnTo>
                    <a:pt x="0" y="814616"/>
                  </a:lnTo>
                  <a:lnTo>
                    <a:pt x="2182304" y="0"/>
                  </a:lnTo>
                  <a:lnTo>
                    <a:pt x="2182304" y="1440383"/>
                  </a:lnTo>
                  <a:close/>
                </a:path>
              </a:pathLst>
            </a:custGeom>
            <a:solidFill>
              <a:srgbClr val="F1660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272197" y="3837978"/>
            <a:ext cx="1296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FFFF"/>
                </a:solidFill>
                <a:latin typeface="Microsoft YaHei"/>
                <a:cs typeface="Microsoft YaHei"/>
              </a:rPr>
              <a:t>工具链解</a:t>
            </a:r>
            <a:r>
              <a:rPr dirty="0" sz="2000" spc="5" b="1">
                <a:solidFill>
                  <a:srgbClr val="FFFFFF"/>
                </a:solidFill>
                <a:latin typeface="Microsoft YaHei"/>
                <a:cs typeface="Microsoft YaHei"/>
              </a:rPr>
              <a:t>耦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9213" y="1354886"/>
            <a:ext cx="1981835" cy="1649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6250">
              <a:lnSpc>
                <a:spcPct val="100000"/>
              </a:lnSpc>
              <a:spcBef>
                <a:spcPts val="100"/>
              </a:spcBef>
            </a:pPr>
            <a:r>
              <a:rPr dirty="0" sz="2700" b="1">
                <a:solidFill>
                  <a:srgbClr val="404040"/>
                </a:solidFill>
                <a:latin typeface="Microsoft YaHei"/>
                <a:cs typeface="Microsoft YaHei"/>
              </a:rPr>
              <a:t>解耦</a:t>
            </a:r>
            <a:endParaRPr sz="2700">
              <a:latin typeface="Microsoft YaHei"/>
              <a:cs typeface="Microsoft YaHei"/>
            </a:endParaRPr>
          </a:p>
          <a:p>
            <a:pPr algn="just" marL="12700" marR="182880">
              <a:lnSpc>
                <a:spcPct val="125000"/>
              </a:lnSpc>
              <a:spcBef>
                <a:spcPts val="1140"/>
              </a:spcBef>
            </a:pPr>
            <a:r>
              <a:rPr dirty="0" sz="1400">
                <a:latin typeface="Microsoft YaHei"/>
                <a:cs typeface="Microsoft YaHei"/>
              </a:rPr>
              <a:t>将配置和结果分离存</a:t>
            </a:r>
            <a:r>
              <a:rPr dirty="0" sz="1400">
                <a:latin typeface="Microsoft YaHei"/>
                <a:cs typeface="Microsoft YaHei"/>
              </a:rPr>
              <a:t>储 </a:t>
            </a:r>
            <a:r>
              <a:rPr dirty="0" sz="1400" spc="-5">
                <a:latin typeface="Microsoft YaHei"/>
                <a:cs typeface="Microsoft YaHei"/>
              </a:rPr>
              <a:t>剥离对jenk</a:t>
            </a:r>
            <a:r>
              <a:rPr dirty="0" sz="1400">
                <a:latin typeface="Microsoft YaHei"/>
                <a:cs typeface="Microsoft YaHei"/>
              </a:rPr>
              <a:t>i</a:t>
            </a:r>
            <a:r>
              <a:rPr dirty="0" sz="1400" spc="-5">
                <a:latin typeface="Microsoft YaHei"/>
                <a:cs typeface="Microsoft YaHei"/>
              </a:rPr>
              <a:t>ns、sona</a:t>
            </a:r>
            <a:r>
              <a:rPr dirty="0" sz="1400">
                <a:latin typeface="Microsoft YaHei"/>
                <a:cs typeface="Microsoft YaHei"/>
              </a:rPr>
              <a:t>r </a:t>
            </a:r>
            <a:r>
              <a:rPr dirty="0" sz="1400">
                <a:latin typeface="Microsoft YaHei"/>
                <a:cs typeface="Microsoft YaHei"/>
              </a:rPr>
              <a:t>等工具的依赖</a:t>
            </a:r>
            <a:r>
              <a:rPr dirty="0" sz="1400" spc="5">
                <a:latin typeface="Microsoft YaHei"/>
                <a:cs typeface="Microsoft YaHei"/>
              </a:rPr>
              <a:t>，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400">
                <a:latin typeface="Microsoft YaHei"/>
                <a:cs typeface="Microsoft YaHei"/>
              </a:rPr>
              <a:t>实现工具的低成本替换</a:t>
            </a:r>
            <a:r>
              <a:rPr dirty="0" sz="1400" spc="5">
                <a:latin typeface="Microsoft YaHei"/>
                <a:cs typeface="Microsoft YaHei"/>
              </a:rPr>
              <a:t>。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93446" y="1411871"/>
            <a:ext cx="1170940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b="1">
                <a:latin typeface="Microsoft YaHei"/>
                <a:cs typeface="Microsoft YaHei"/>
              </a:rPr>
              <a:t>流水线A</a:t>
            </a:r>
            <a:r>
              <a:rPr dirty="0" sz="1900" spc="-5" b="1">
                <a:latin typeface="Microsoft YaHei"/>
                <a:cs typeface="Microsoft YaHei"/>
              </a:rPr>
              <a:t>PI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59846" y="2079256"/>
            <a:ext cx="507365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b="1">
                <a:latin typeface="Microsoft YaHei"/>
                <a:cs typeface="Microsoft YaHei"/>
              </a:rPr>
              <a:t>配</a:t>
            </a:r>
            <a:r>
              <a:rPr dirty="0" sz="1900" spc="-5" b="1">
                <a:latin typeface="Microsoft YaHei"/>
                <a:cs typeface="Microsoft YaHei"/>
              </a:rPr>
              <a:t>置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62916" y="2841256"/>
            <a:ext cx="926465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 b="1">
                <a:latin typeface="Microsoft YaHei"/>
                <a:cs typeface="Microsoft YaHei"/>
              </a:rPr>
              <a:t>Jen</a:t>
            </a:r>
            <a:r>
              <a:rPr dirty="0" sz="1900" b="1">
                <a:latin typeface="Microsoft YaHei"/>
                <a:cs typeface="Microsoft YaHei"/>
              </a:rPr>
              <a:t>k</a:t>
            </a:r>
            <a:r>
              <a:rPr dirty="0" sz="1900" spc="-10" b="1">
                <a:latin typeface="Microsoft YaHei"/>
                <a:cs typeface="Microsoft YaHei"/>
              </a:rPr>
              <a:t>i</a:t>
            </a:r>
            <a:r>
              <a:rPr dirty="0" sz="1900" spc="-5" b="1">
                <a:latin typeface="Microsoft YaHei"/>
                <a:cs typeface="Microsoft YaHei"/>
              </a:rPr>
              <a:t>ns</a:t>
            </a:r>
            <a:endParaRPr sz="1900">
              <a:latin typeface="Microsoft YaHei"/>
              <a:cs typeface="Microsoft YaHe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1871" y="3607308"/>
            <a:ext cx="792480" cy="243840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4000500" y="3289300"/>
            <a:ext cx="4744085" cy="584835"/>
            <a:chOff x="4000500" y="3289300"/>
            <a:chExt cx="4744085" cy="58483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500" y="3439668"/>
              <a:ext cx="678179" cy="43433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28770" y="3289300"/>
              <a:ext cx="4615815" cy="113030"/>
            </a:xfrm>
            <a:custGeom>
              <a:avLst/>
              <a:gdLst/>
              <a:ahLst/>
              <a:cxnLst/>
              <a:rect l="l" t="t" r="r" b="b"/>
              <a:pathLst>
                <a:path w="4615815" h="113029">
                  <a:moveTo>
                    <a:pt x="2311721" y="30543"/>
                  </a:moveTo>
                  <a:lnTo>
                    <a:pt x="2304093" y="30543"/>
                  </a:lnTo>
                  <a:lnTo>
                    <a:pt x="2304605" y="0"/>
                  </a:lnTo>
                  <a:lnTo>
                    <a:pt x="2311209" y="0"/>
                  </a:lnTo>
                  <a:lnTo>
                    <a:pt x="2311721" y="30543"/>
                  </a:lnTo>
                  <a:close/>
                </a:path>
                <a:path w="4615815" h="113029">
                  <a:moveTo>
                    <a:pt x="2304234" y="38671"/>
                  </a:moveTo>
                  <a:lnTo>
                    <a:pt x="2303957" y="38671"/>
                  </a:lnTo>
                  <a:lnTo>
                    <a:pt x="2304093" y="30543"/>
                  </a:lnTo>
                  <a:lnTo>
                    <a:pt x="2304234" y="38671"/>
                  </a:lnTo>
                  <a:close/>
                </a:path>
                <a:path w="4615815" h="113029">
                  <a:moveTo>
                    <a:pt x="2307907" y="67620"/>
                  </a:moveTo>
                  <a:lnTo>
                    <a:pt x="2304097" y="30543"/>
                  </a:lnTo>
                  <a:lnTo>
                    <a:pt x="2311717" y="30543"/>
                  </a:lnTo>
                  <a:lnTo>
                    <a:pt x="2307907" y="67620"/>
                  </a:lnTo>
                  <a:close/>
                </a:path>
                <a:path w="4615815" h="113029">
                  <a:moveTo>
                    <a:pt x="4603917" y="75247"/>
                  </a:moveTo>
                  <a:lnTo>
                    <a:pt x="2314168" y="75247"/>
                  </a:lnTo>
                  <a:lnTo>
                    <a:pt x="2312098" y="74625"/>
                  </a:lnTo>
                  <a:lnTo>
                    <a:pt x="2307936" y="67525"/>
                  </a:lnTo>
                  <a:lnTo>
                    <a:pt x="2308593" y="65379"/>
                  </a:lnTo>
                  <a:lnTo>
                    <a:pt x="2309660" y="60083"/>
                  </a:lnTo>
                  <a:lnTo>
                    <a:pt x="2310523" y="53809"/>
                  </a:lnTo>
                  <a:lnTo>
                    <a:pt x="2311171" y="46697"/>
                  </a:lnTo>
                  <a:lnTo>
                    <a:pt x="2311583" y="38531"/>
                  </a:lnTo>
                  <a:lnTo>
                    <a:pt x="2311717" y="30543"/>
                  </a:lnTo>
                  <a:lnTo>
                    <a:pt x="2311861" y="38862"/>
                  </a:lnTo>
                  <a:lnTo>
                    <a:pt x="2312242" y="46075"/>
                  </a:lnTo>
                  <a:lnTo>
                    <a:pt x="2312856" y="52857"/>
                  </a:lnTo>
                  <a:lnTo>
                    <a:pt x="2313652" y="58686"/>
                  </a:lnTo>
                  <a:lnTo>
                    <a:pt x="2314576" y="63322"/>
                  </a:lnTo>
                  <a:lnTo>
                    <a:pt x="2315574" y="66636"/>
                  </a:lnTo>
                  <a:lnTo>
                    <a:pt x="2315717" y="67106"/>
                  </a:lnTo>
                  <a:lnTo>
                    <a:pt x="2315947" y="67525"/>
                  </a:lnTo>
                  <a:lnTo>
                    <a:pt x="2315133" y="67576"/>
                  </a:lnTo>
                  <a:lnTo>
                    <a:pt x="2314727" y="67627"/>
                  </a:lnTo>
                  <a:lnTo>
                    <a:pt x="2315396" y="67727"/>
                  </a:lnTo>
                  <a:lnTo>
                    <a:pt x="2316316" y="68249"/>
                  </a:lnTo>
                  <a:lnTo>
                    <a:pt x="2316556" y="68529"/>
                  </a:lnTo>
                  <a:lnTo>
                    <a:pt x="4608118" y="68529"/>
                  </a:lnTo>
                  <a:lnTo>
                    <a:pt x="4609490" y="69786"/>
                  </a:lnTo>
                  <a:lnTo>
                    <a:pt x="4610557" y="71437"/>
                  </a:lnTo>
                  <a:lnTo>
                    <a:pt x="4611408" y="73304"/>
                  </a:lnTo>
                  <a:lnTo>
                    <a:pt x="4611726" y="74345"/>
                  </a:lnTo>
                  <a:lnTo>
                    <a:pt x="4603356" y="74345"/>
                  </a:lnTo>
                  <a:lnTo>
                    <a:pt x="4603627" y="74757"/>
                  </a:lnTo>
                  <a:lnTo>
                    <a:pt x="4603841" y="75082"/>
                  </a:lnTo>
                  <a:lnTo>
                    <a:pt x="4603917" y="75247"/>
                  </a:lnTo>
                  <a:close/>
                </a:path>
                <a:path w="4615815" h="113029">
                  <a:moveTo>
                    <a:pt x="2304619" y="46227"/>
                  </a:moveTo>
                  <a:lnTo>
                    <a:pt x="2303564" y="46227"/>
                  </a:lnTo>
                  <a:lnTo>
                    <a:pt x="2303576" y="46075"/>
                  </a:lnTo>
                  <a:lnTo>
                    <a:pt x="2303957" y="38531"/>
                  </a:lnTo>
                  <a:lnTo>
                    <a:pt x="2303957" y="38671"/>
                  </a:lnTo>
                  <a:lnTo>
                    <a:pt x="2304234" y="38671"/>
                  </a:lnTo>
                  <a:lnTo>
                    <a:pt x="2304619" y="46227"/>
                  </a:lnTo>
                  <a:close/>
                </a:path>
                <a:path w="4615815" h="113029">
                  <a:moveTo>
                    <a:pt x="2303565" y="46197"/>
                  </a:moveTo>
                  <a:close/>
                </a:path>
                <a:path w="4615815" h="113029">
                  <a:moveTo>
                    <a:pt x="2305985" y="58927"/>
                  </a:moveTo>
                  <a:lnTo>
                    <a:pt x="2302129" y="58927"/>
                  </a:lnTo>
                  <a:lnTo>
                    <a:pt x="2302167" y="58686"/>
                  </a:lnTo>
                  <a:lnTo>
                    <a:pt x="2302967" y="52857"/>
                  </a:lnTo>
                  <a:lnTo>
                    <a:pt x="2303565" y="46197"/>
                  </a:lnTo>
                  <a:lnTo>
                    <a:pt x="2304619" y="46227"/>
                  </a:lnTo>
                  <a:lnTo>
                    <a:pt x="2304643" y="46697"/>
                  </a:lnTo>
                  <a:lnTo>
                    <a:pt x="2305291" y="53809"/>
                  </a:lnTo>
                  <a:lnTo>
                    <a:pt x="2305985" y="58927"/>
                  </a:lnTo>
                  <a:close/>
                </a:path>
                <a:path w="4615815" h="113029">
                  <a:moveTo>
                    <a:pt x="2302941" y="53035"/>
                  </a:moveTo>
                  <a:lnTo>
                    <a:pt x="2302958" y="52857"/>
                  </a:lnTo>
                  <a:lnTo>
                    <a:pt x="2302941" y="53035"/>
                  </a:lnTo>
                  <a:close/>
                </a:path>
                <a:path w="4615815" h="113029">
                  <a:moveTo>
                    <a:pt x="2302151" y="58763"/>
                  </a:moveTo>
                  <a:close/>
                </a:path>
                <a:path w="4615815" h="113029">
                  <a:moveTo>
                    <a:pt x="2313685" y="58927"/>
                  </a:moveTo>
                  <a:lnTo>
                    <a:pt x="2313635" y="58686"/>
                  </a:lnTo>
                  <a:lnTo>
                    <a:pt x="2313685" y="58927"/>
                  </a:lnTo>
                  <a:close/>
                </a:path>
                <a:path w="4615815" h="113029">
                  <a:moveTo>
                    <a:pt x="2306877" y="63690"/>
                  </a:moveTo>
                  <a:lnTo>
                    <a:pt x="2301163" y="63690"/>
                  </a:lnTo>
                  <a:lnTo>
                    <a:pt x="2301252" y="63322"/>
                  </a:lnTo>
                  <a:lnTo>
                    <a:pt x="2302151" y="58763"/>
                  </a:lnTo>
                  <a:lnTo>
                    <a:pt x="2302129" y="58927"/>
                  </a:lnTo>
                  <a:lnTo>
                    <a:pt x="2305985" y="58927"/>
                  </a:lnTo>
                  <a:lnTo>
                    <a:pt x="2306142" y="60083"/>
                  </a:lnTo>
                  <a:lnTo>
                    <a:pt x="2306877" y="63690"/>
                  </a:lnTo>
                  <a:close/>
                </a:path>
                <a:path w="4615815" h="113029">
                  <a:moveTo>
                    <a:pt x="2301208" y="63465"/>
                  </a:moveTo>
                  <a:lnTo>
                    <a:pt x="2301237" y="63322"/>
                  </a:lnTo>
                  <a:lnTo>
                    <a:pt x="2301208" y="63465"/>
                  </a:lnTo>
                  <a:close/>
                </a:path>
                <a:path w="4615815" h="113029">
                  <a:moveTo>
                    <a:pt x="2314604" y="63460"/>
                  </a:moveTo>
                  <a:lnTo>
                    <a:pt x="2314562" y="63322"/>
                  </a:lnTo>
                  <a:lnTo>
                    <a:pt x="2314604" y="63460"/>
                  </a:lnTo>
                  <a:close/>
                </a:path>
                <a:path w="4615815" h="113029">
                  <a:moveTo>
                    <a:pt x="2314674" y="63690"/>
                  </a:moveTo>
                  <a:lnTo>
                    <a:pt x="2314604" y="63460"/>
                  </a:lnTo>
                  <a:lnTo>
                    <a:pt x="2314674" y="63690"/>
                  </a:lnTo>
                  <a:close/>
                </a:path>
                <a:path w="4615815" h="113029">
                  <a:moveTo>
                    <a:pt x="2307750" y="67106"/>
                  </a:moveTo>
                  <a:lnTo>
                    <a:pt x="2300096" y="67106"/>
                  </a:lnTo>
                  <a:lnTo>
                    <a:pt x="2300274" y="66636"/>
                  </a:lnTo>
                  <a:lnTo>
                    <a:pt x="2301208" y="63465"/>
                  </a:lnTo>
                  <a:lnTo>
                    <a:pt x="2301163" y="63690"/>
                  </a:lnTo>
                  <a:lnTo>
                    <a:pt x="2306877" y="63690"/>
                  </a:lnTo>
                  <a:lnTo>
                    <a:pt x="2307221" y="65379"/>
                  </a:lnTo>
                  <a:lnTo>
                    <a:pt x="2307750" y="67106"/>
                  </a:lnTo>
                  <a:close/>
                </a:path>
                <a:path w="4615815" h="113029">
                  <a:moveTo>
                    <a:pt x="2300172" y="66860"/>
                  </a:moveTo>
                  <a:lnTo>
                    <a:pt x="2300240" y="66636"/>
                  </a:lnTo>
                  <a:lnTo>
                    <a:pt x="2300172" y="66860"/>
                  </a:lnTo>
                  <a:close/>
                </a:path>
                <a:path w="4615815" h="113029">
                  <a:moveTo>
                    <a:pt x="2300096" y="67106"/>
                  </a:moveTo>
                  <a:lnTo>
                    <a:pt x="2300172" y="66860"/>
                  </a:lnTo>
                  <a:lnTo>
                    <a:pt x="2300274" y="66636"/>
                  </a:lnTo>
                  <a:lnTo>
                    <a:pt x="2300096" y="67106"/>
                  </a:lnTo>
                  <a:close/>
                </a:path>
                <a:path w="4615815" h="113029">
                  <a:moveTo>
                    <a:pt x="2315717" y="67106"/>
                  </a:moveTo>
                  <a:lnTo>
                    <a:pt x="2315540" y="66636"/>
                  </a:lnTo>
                  <a:lnTo>
                    <a:pt x="2315642" y="66860"/>
                  </a:lnTo>
                  <a:lnTo>
                    <a:pt x="2315717" y="67106"/>
                  </a:lnTo>
                  <a:close/>
                </a:path>
                <a:path w="4615815" h="113029">
                  <a:moveTo>
                    <a:pt x="2315642" y="66860"/>
                  </a:moveTo>
                  <a:lnTo>
                    <a:pt x="2315540" y="66636"/>
                  </a:lnTo>
                  <a:lnTo>
                    <a:pt x="2315642" y="66860"/>
                  </a:lnTo>
                  <a:close/>
                </a:path>
                <a:path w="4615815" h="113029">
                  <a:moveTo>
                    <a:pt x="2299969" y="67792"/>
                  </a:moveTo>
                  <a:lnTo>
                    <a:pt x="2299768" y="67792"/>
                  </a:lnTo>
                  <a:lnTo>
                    <a:pt x="2299919" y="67525"/>
                  </a:lnTo>
                  <a:lnTo>
                    <a:pt x="2300172" y="66860"/>
                  </a:lnTo>
                  <a:lnTo>
                    <a:pt x="2300096" y="67106"/>
                  </a:lnTo>
                  <a:lnTo>
                    <a:pt x="2307750" y="67106"/>
                  </a:lnTo>
                  <a:lnTo>
                    <a:pt x="2307894" y="67576"/>
                  </a:lnTo>
                  <a:lnTo>
                    <a:pt x="2300668" y="67576"/>
                  </a:lnTo>
                  <a:lnTo>
                    <a:pt x="2299969" y="67792"/>
                  </a:lnTo>
                  <a:close/>
                </a:path>
                <a:path w="4615815" h="113029">
                  <a:moveTo>
                    <a:pt x="2315755" y="67106"/>
                  </a:moveTo>
                  <a:lnTo>
                    <a:pt x="2315642" y="66860"/>
                  </a:lnTo>
                  <a:lnTo>
                    <a:pt x="2315755" y="67106"/>
                  </a:lnTo>
                  <a:close/>
                </a:path>
                <a:path w="4615815" h="113029">
                  <a:moveTo>
                    <a:pt x="2299746" y="67787"/>
                  </a:moveTo>
                  <a:lnTo>
                    <a:pt x="2299867" y="67525"/>
                  </a:lnTo>
                  <a:lnTo>
                    <a:pt x="2299746" y="67787"/>
                  </a:lnTo>
                  <a:close/>
                </a:path>
                <a:path w="4615815" h="113029">
                  <a:moveTo>
                    <a:pt x="2299644" y="68011"/>
                  </a:moveTo>
                  <a:lnTo>
                    <a:pt x="2299744" y="67792"/>
                  </a:lnTo>
                  <a:lnTo>
                    <a:pt x="2299919" y="67525"/>
                  </a:lnTo>
                  <a:lnTo>
                    <a:pt x="2299644" y="68011"/>
                  </a:lnTo>
                  <a:close/>
                </a:path>
                <a:path w="4615815" h="113029">
                  <a:moveTo>
                    <a:pt x="2316170" y="68011"/>
                  </a:moveTo>
                  <a:lnTo>
                    <a:pt x="2315895" y="67525"/>
                  </a:lnTo>
                  <a:lnTo>
                    <a:pt x="2316070" y="67792"/>
                  </a:lnTo>
                  <a:lnTo>
                    <a:pt x="2316170" y="68011"/>
                  </a:lnTo>
                  <a:close/>
                </a:path>
                <a:path w="4615815" h="113029">
                  <a:moveTo>
                    <a:pt x="2316068" y="67787"/>
                  </a:moveTo>
                  <a:lnTo>
                    <a:pt x="2315895" y="67525"/>
                  </a:lnTo>
                  <a:lnTo>
                    <a:pt x="2316068" y="67787"/>
                  </a:lnTo>
                  <a:close/>
                </a:path>
                <a:path w="4615815" h="113029">
                  <a:moveTo>
                    <a:pt x="2299969" y="67792"/>
                  </a:moveTo>
                  <a:lnTo>
                    <a:pt x="2300668" y="67576"/>
                  </a:lnTo>
                  <a:lnTo>
                    <a:pt x="2300402" y="67727"/>
                  </a:lnTo>
                  <a:lnTo>
                    <a:pt x="2299969" y="67792"/>
                  </a:lnTo>
                  <a:close/>
                </a:path>
                <a:path w="4615815" h="113029">
                  <a:moveTo>
                    <a:pt x="2307629" y="68529"/>
                  </a:moveTo>
                  <a:lnTo>
                    <a:pt x="2299258" y="68529"/>
                  </a:lnTo>
                  <a:lnTo>
                    <a:pt x="2299495" y="68249"/>
                  </a:lnTo>
                  <a:lnTo>
                    <a:pt x="2300405" y="67727"/>
                  </a:lnTo>
                  <a:lnTo>
                    <a:pt x="2301074" y="67627"/>
                  </a:lnTo>
                  <a:lnTo>
                    <a:pt x="2300579" y="67627"/>
                  </a:lnTo>
                  <a:lnTo>
                    <a:pt x="2307894" y="67576"/>
                  </a:lnTo>
                  <a:lnTo>
                    <a:pt x="2301074" y="67627"/>
                  </a:lnTo>
                  <a:lnTo>
                    <a:pt x="2300405" y="67727"/>
                  </a:lnTo>
                  <a:lnTo>
                    <a:pt x="2307874" y="67727"/>
                  </a:lnTo>
                  <a:lnTo>
                    <a:pt x="2307629" y="68529"/>
                  </a:lnTo>
                  <a:close/>
                </a:path>
                <a:path w="4615815" h="113029">
                  <a:moveTo>
                    <a:pt x="2315832" y="67792"/>
                  </a:moveTo>
                  <a:lnTo>
                    <a:pt x="2315398" y="67727"/>
                  </a:lnTo>
                  <a:lnTo>
                    <a:pt x="2315133" y="67576"/>
                  </a:lnTo>
                  <a:lnTo>
                    <a:pt x="2315832" y="67792"/>
                  </a:lnTo>
                  <a:close/>
                </a:path>
                <a:path w="4615815" h="113029">
                  <a:moveTo>
                    <a:pt x="2316046" y="67792"/>
                  </a:moveTo>
                  <a:lnTo>
                    <a:pt x="2315815" y="67787"/>
                  </a:lnTo>
                  <a:lnTo>
                    <a:pt x="2315133" y="67576"/>
                  </a:lnTo>
                  <a:lnTo>
                    <a:pt x="2315924" y="67576"/>
                  </a:lnTo>
                  <a:lnTo>
                    <a:pt x="2316046" y="67792"/>
                  </a:lnTo>
                  <a:close/>
                </a:path>
                <a:path w="4615815" h="113029">
                  <a:moveTo>
                    <a:pt x="7619" y="112458"/>
                  </a:moveTo>
                  <a:lnTo>
                    <a:pt x="0" y="112331"/>
                  </a:lnTo>
                  <a:lnTo>
                    <a:pt x="139" y="104012"/>
                  </a:lnTo>
                  <a:lnTo>
                    <a:pt x="546" y="96177"/>
                  </a:lnTo>
                  <a:lnTo>
                    <a:pt x="10071" y="67627"/>
                  </a:lnTo>
                  <a:lnTo>
                    <a:pt x="2299820" y="67627"/>
                  </a:lnTo>
                  <a:lnTo>
                    <a:pt x="2299743" y="67792"/>
                  </a:lnTo>
                  <a:lnTo>
                    <a:pt x="2299529" y="68117"/>
                  </a:lnTo>
                  <a:lnTo>
                    <a:pt x="2299332" y="68300"/>
                  </a:lnTo>
                  <a:lnTo>
                    <a:pt x="2299258" y="68529"/>
                  </a:lnTo>
                  <a:lnTo>
                    <a:pt x="2307629" y="68529"/>
                  </a:lnTo>
                  <a:lnTo>
                    <a:pt x="2307310" y="69570"/>
                  </a:lnTo>
                  <a:lnTo>
                    <a:pt x="2306459" y="71437"/>
                  </a:lnTo>
                  <a:lnTo>
                    <a:pt x="2305392" y="73088"/>
                  </a:lnTo>
                  <a:lnTo>
                    <a:pt x="2304021" y="74345"/>
                  </a:lnTo>
                  <a:lnTo>
                    <a:pt x="12458" y="74345"/>
                  </a:lnTo>
                  <a:lnTo>
                    <a:pt x="12219" y="74625"/>
                  </a:lnTo>
                  <a:lnTo>
                    <a:pt x="11299" y="75147"/>
                  </a:lnTo>
                  <a:lnTo>
                    <a:pt x="10629" y="75247"/>
                  </a:lnTo>
                  <a:lnTo>
                    <a:pt x="11125" y="75247"/>
                  </a:lnTo>
                  <a:lnTo>
                    <a:pt x="11826" y="75298"/>
                  </a:lnTo>
                  <a:lnTo>
                    <a:pt x="11658" y="75768"/>
                  </a:lnTo>
                  <a:lnTo>
                    <a:pt x="11527" y="76014"/>
                  </a:lnTo>
                  <a:lnTo>
                    <a:pt x="11477" y="76238"/>
                  </a:lnTo>
                  <a:lnTo>
                    <a:pt x="10577" y="79184"/>
                  </a:lnTo>
                  <a:lnTo>
                    <a:pt x="9586" y="83947"/>
                  </a:lnTo>
                  <a:lnTo>
                    <a:pt x="8759" y="90017"/>
                  </a:lnTo>
                  <a:lnTo>
                    <a:pt x="8145" y="96799"/>
                  </a:lnTo>
                  <a:lnTo>
                    <a:pt x="7757" y="104343"/>
                  </a:lnTo>
                  <a:lnTo>
                    <a:pt x="7619" y="112458"/>
                  </a:lnTo>
                  <a:close/>
                </a:path>
                <a:path w="4615815" h="113029">
                  <a:moveTo>
                    <a:pt x="2315399" y="67727"/>
                  </a:moveTo>
                  <a:lnTo>
                    <a:pt x="2314727" y="67627"/>
                  </a:lnTo>
                  <a:lnTo>
                    <a:pt x="2315223" y="67627"/>
                  </a:lnTo>
                  <a:lnTo>
                    <a:pt x="2315399" y="67727"/>
                  </a:lnTo>
                  <a:close/>
                </a:path>
                <a:path w="4615815" h="113029">
                  <a:moveTo>
                    <a:pt x="4607994" y="68414"/>
                  </a:moveTo>
                  <a:lnTo>
                    <a:pt x="2316606" y="68414"/>
                  </a:lnTo>
                  <a:lnTo>
                    <a:pt x="2316285" y="68117"/>
                  </a:lnTo>
                  <a:lnTo>
                    <a:pt x="2316071" y="67792"/>
                  </a:lnTo>
                  <a:lnTo>
                    <a:pt x="2315994" y="67627"/>
                  </a:lnTo>
                  <a:lnTo>
                    <a:pt x="4605743" y="67627"/>
                  </a:lnTo>
                  <a:lnTo>
                    <a:pt x="4607813" y="68249"/>
                  </a:lnTo>
                  <a:lnTo>
                    <a:pt x="4607994" y="68414"/>
                  </a:lnTo>
                  <a:close/>
                </a:path>
                <a:path w="4615815" h="113029">
                  <a:moveTo>
                    <a:pt x="2299494" y="68250"/>
                  </a:moveTo>
                  <a:lnTo>
                    <a:pt x="2299881" y="67792"/>
                  </a:lnTo>
                  <a:lnTo>
                    <a:pt x="2300405" y="67727"/>
                  </a:lnTo>
                  <a:lnTo>
                    <a:pt x="2299494" y="68250"/>
                  </a:lnTo>
                  <a:close/>
                </a:path>
                <a:path w="4615815" h="113029">
                  <a:moveTo>
                    <a:pt x="2316323" y="68253"/>
                  </a:moveTo>
                  <a:lnTo>
                    <a:pt x="2315399" y="67727"/>
                  </a:lnTo>
                  <a:lnTo>
                    <a:pt x="2315832" y="67792"/>
                  </a:lnTo>
                  <a:lnTo>
                    <a:pt x="2316323" y="68253"/>
                  </a:lnTo>
                  <a:close/>
                </a:path>
                <a:path w="4615815" h="113029">
                  <a:moveTo>
                    <a:pt x="2299529" y="68117"/>
                  </a:moveTo>
                  <a:lnTo>
                    <a:pt x="2299746" y="67787"/>
                  </a:lnTo>
                  <a:lnTo>
                    <a:pt x="2299633" y="68021"/>
                  </a:lnTo>
                  <a:close/>
                </a:path>
                <a:path w="4615815" h="113029">
                  <a:moveTo>
                    <a:pt x="2316285" y="68117"/>
                  </a:moveTo>
                  <a:lnTo>
                    <a:pt x="2316068" y="67787"/>
                  </a:lnTo>
                  <a:lnTo>
                    <a:pt x="2316285" y="68117"/>
                  </a:lnTo>
                  <a:close/>
                </a:path>
                <a:path w="4615815" h="113029">
                  <a:moveTo>
                    <a:pt x="2299646" y="68009"/>
                  </a:moveTo>
                  <a:lnTo>
                    <a:pt x="2299768" y="67792"/>
                  </a:lnTo>
                  <a:lnTo>
                    <a:pt x="2299646" y="68009"/>
                  </a:lnTo>
                  <a:close/>
                </a:path>
                <a:path w="4615815" h="113029">
                  <a:moveTo>
                    <a:pt x="2299687" y="68021"/>
                  </a:moveTo>
                  <a:lnTo>
                    <a:pt x="2299881" y="67792"/>
                  </a:lnTo>
                  <a:lnTo>
                    <a:pt x="2299687" y="68021"/>
                  </a:lnTo>
                  <a:close/>
                </a:path>
                <a:path w="4615815" h="113029">
                  <a:moveTo>
                    <a:pt x="2316175" y="68021"/>
                  </a:moveTo>
                  <a:lnTo>
                    <a:pt x="2315933" y="67792"/>
                  </a:lnTo>
                  <a:lnTo>
                    <a:pt x="2316175" y="68021"/>
                  </a:lnTo>
                  <a:close/>
                </a:path>
                <a:path w="4615815" h="113029">
                  <a:moveTo>
                    <a:pt x="2316168" y="68009"/>
                  </a:moveTo>
                  <a:lnTo>
                    <a:pt x="2315933" y="67792"/>
                  </a:lnTo>
                  <a:lnTo>
                    <a:pt x="2316168" y="68009"/>
                  </a:lnTo>
                  <a:close/>
                </a:path>
                <a:path w="4615815" h="113029">
                  <a:moveTo>
                    <a:pt x="2299639" y="68021"/>
                  </a:moveTo>
                  <a:close/>
                </a:path>
                <a:path w="4615815" h="113029">
                  <a:moveTo>
                    <a:pt x="2299410" y="68298"/>
                  </a:moveTo>
                  <a:lnTo>
                    <a:pt x="2299529" y="68117"/>
                  </a:lnTo>
                  <a:lnTo>
                    <a:pt x="2299687" y="68021"/>
                  </a:lnTo>
                  <a:lnTo>
                    <a:pt x="2299489" y="68253"/>
                  </a:lnTo>
                  <a:close/>
                </a:path>
                <a:path w="4615815" h="113029">
                  <a:moveTo>
                    <a:pt x="2316405" y="68300"/>
                  </a:moveTo>
                  <a:lnTo>
                    <a:pt x="2316127" y="68021"/>
                  </a:lnTo>
                  <a:lnTo>
                    <a:pt x="2316285" y="68117"/>
                  </a:lnTo>
                  <a:lnTo>
                    <a:pt x="2316405" y="68300"/>
                  </a:lnTo>
                  <a:close/>
                </a:path>
                <a:path w="4615815" h="113029">
                  <a:moveTo>
                    <a:pt x="2299207" y="68414"/>
                  </a:moveTo>
                  <a:lnTo>
                    <a:pt x="2299529" y="68117"/>
                  </a:lnTo>
                  <a:lnTo>
                    <a:pt x="2299407" y="68300"/>
                  </a:lnTo>
                  <a:lnTo>
                    <a:pt x="2299207" y="68414"/>
                  </a:lnTo>
                  <a:close/>
                </a:path>
                <a:path w="4615815" h="113029">
                  <a:moveTo>
                    <a:pt x="2316606" y="68414"/>
                  </a:moveTo>
                  <a:lnTo>
                    <a:pt x="2316405" y="68300"/>
                  </a:lnTo>
                  <a:lnTo>
                    <a:pt x="2316285" y="68117"/>
                  </a:lnTo>
                  <a:lnTo>
                    <a:pt x="2316606" y="68414"/>
                  </a:lnTo>
                  <a:close/>
                </a:path>
                <a:path w="4615815" h="113029">
                  <a:moveTo>
                    <a:pt x="2299258" y="68529"/>
                  </a:moveTo>
                  <a:lnTo>
                    <a:pt x="2299409" y="68300"/>
                  </a:lnTo>
                  <a:lnTo>
                    <a:pt x="2299258" y="68529"/>
                  </a:lnTo>
                  <a:close/>
                </a:path>
                <a:path w="4615815" h="113029">
                  <a:moveTo>
                    <a:pt x="2316556" y="68529"/>
                  </a:moveTo>
                  <a:lnTo>
                    <a:pt x="2316323" y="68253"/>
                  </a:lnTo>
                  <a:lnTo>
                    <a:pt x="2316556" y="68529"/>
                  </a:lnTo>
                  <a:close/>
                </a:path>
                <a:path w="4615815" h="113029">
                  <a:moveTo>
                    <a:pt x="2299334" y="68414"/>
                  </a:moveTo>
                  <a:close/>
                </a:path>
                <a:path w="4615815" h="113029">
                  <a:moveTo>
                    <a:pt x="4608118" y="68529"/>
                  </a:moveTo>
                  <a:lnTo>
                    <a:pt x="2316556" y="68529"/>
                  </a:lnTo>
                  <a:lnTo>
                    <a:pt x="2316405" y="68300"/>
                  </a:lnTo>
                  <a:lnTo>
                    <a:pt x="2316606" y="68414"/>
                  </a:lnTo>
                  <a:lnTo>
                    <a:pt x="4607994" y="68414"/>
                  </a:lnTo>
                  <a:close/>
                </a:path>
                <a:path w="4615815" h="113029">
                  <a:moveTo>
                    <a:pt x="12225" y="74621"/>
                  </a:moveTo>
                  <a:lnTo>
                    <a:pt x="12458" y="74345"/>
                  </a:lnTo>
                  <a:lnTo>
                    <a:pt x="12305" y="74576"/>
                  </a:lnTo>
                  <a:close/>
                </a:path>
                <a:path w="4615815" h="113029">
                  <a:moveTo>
                    <a:pt x="2301646" y="75247"/>
                  </a:moveTo>
                  <a:lnTo>
                    <a:pt x="11897" y="75247"/>
                  </a:lnTo>
                  <a:lnTo>
                    <a:pt x="11973" y="75082"/>
                  </a:lnTo>
                  <a:lnTo>
                    <a:pt x="12187" y="74757"/>
                  </a:lnTo>
                  <a:lnTo>
                    <a:pt x="12509" y="74460"/>
                  </a:lnTo>
                  <a:lnTo>
                    <a:pt x="2304021" y="74345"/>
                  </a:lnTo>
                  <a:lnTo>
                    <a:pt x="2303716" y="74625"/>
                  </a:lnTo>
                  <a:lnTo>
                    <a:pt x="2301646" y="75247"/>
                  </a:lnTo>
                  <a:close/>
                </a:path>
                <a:path w="4615815" h="113029">
                  <a:moveTo>
                    <a:pt x="4603591" y="74624"/>
                  </a:moveTo>
                  <a:lnTo>
                    <a:pt x="4603356" y="74345"/>
                  </a:lnTo>
                  <a:lnTo>
                    <a:pt x="4603591" y="74624"/>
                  </a:lnTo>
                  <a:close/>
                </a:path>
                <a:path w="4615815" h="113029">
                  <a:moveTo>
                    <a:pt x="4612002" y="75247"/>
                  </a:moveTo>
                  <a:lnTo>
                    <a:pt x="4605172" y="75247"/>
                  </a:lnTo>
                  <a:lnTo>
                    <a:pt x="4604503" y="75147"/>
                  </a:lnTo>
                  <a:lnTo>
                    <a:pt x="4603593" y="74625"/>
                  </a:lnTo>
                  <a:lnTo>
                    <a:pt x="4603356" y="74345"/>
                  </a:lnTo>
                  <a:lnTo>
                    <a:pt x="4611726" y="74345"/>
                  </a:lnTo>
                  <a:lnTo>
                    <a:pt x="4612002" y="75247"/>
                  </a:lnTo>
                  <a:close/>
                </a:path>
                <a:path w="4615815" h="113029">
                  <a:moveTo>
                    <a:pt x="12308" y="74574"/>
                  </a:moveTo>
                  <a:lnTo>
                    <a:pt x="12509" y="74460"/>
                  </a:lnTo>
                  <a:lnTo>
                    <a:pt x="12308" y="74574"/>
                  </a:lnTo>
                  <a:close/>
                </a:path>
                <a:path w="4615815" h="113029">
                  <a:moveTo>
                    <a:pt x="12187" y="74757"/>
                  </a:moveTo>
                  <a:lnTo>
                    <a:pt x="12308" y="74574"/>
                  </a:lnTo>
                  <a:lnTo>
                    <a:pt x="12509" y="74460"/>
                  </a:lnTo>
                  <a:lnTo>
                    <a:pt x="12187" y="74757"/>
                  </a:lnTo>
                  <a:close/>
                </a:path>
                <a:path w="4615815" h="113029">
                  <a:moveTo>
                    <a:pt x="4603627" y="74757"/>
                  </a:moveTo>
                  <a:lnTo>
                    <a:pt x="4603305" y="74460"/>
                  </a:lnTo>
                  <a:lnTo>
                    <a:pt x="4603505" y="74574"/>
                  </a:lnTo>
                  <a:lnTo>
                    <a:pt x="4603627" y="74757"/>
                  </a:lnTo>
                  <a:close/>
                </a:path>
                <a:path w="4615815" h="113029">
                  <a:moveTo>
                    <a:pt x="4603508" y="74576"/>
                  </a:moveTo>
                  <a:lnTo>
                    <a:pt x="4603305" y="74460"/>
                  </a:lnTo>
                  <a:lnTo>
                    <a:pt x="4603508" y="74576"/>
                  </a:lnTo>
                  <a:close/>
                </a:path>
                <a:path w="4615815" h="113029">
                  <a:moveTo>
                    <a:pt x="12083" y="74853"/>
                  </a:moveTo>
                  <a:lnTo>
                    <a:pt x="12222" y="74625"/>
                  </a:lnTo>
                  <a:lnTo>
                    <a:pt x="12187" y="74757"/>
                  </a:lnTo>
                  <a:close/>
                </a:path>
                <a:path w="4615815" h="113029">
                  <a:moveTo>
                    <a:pt x="4603785" y="74853"/>
                  </a:moveTo>
                  <a:lnTo>
                    <a:pt x="4603627" y="74757"/>
                  </a:lnTo>
                  <a:lnTo>
                    <a:pt x="4603508" y="74576"/>
                  </a:lnTo>
                  <a:lnTo>
                    <a:pt x="4603785" y="74853"/>
                  </a:lnTo>
                  <a:close/>
                </a:path>
                <a:path w="4615815" h="113029">
                  <a:moveTo>
                    <a:pt x="11302" y="75147"/>
                  </a:moveTo>
                  <a:lnTo>
                    <a:pt x="12225" y="74621"/>
                  </a:lnTo>
                  <a:lnTo>
                    <a:pt x="11836" y="75082"/>
                  </a:lnTo>
                  <a:lnTo>
                    <a:pt x="11302" y="75147"/>
                  </a:lnTo>
                  <a:close/>
                </a:path>
                <a:path w="4615815" h="113029">
                  <a:moveTo>
                    <a:pt x="4604503" y="75147"/>
                  </a:moveTo>
                  <a:lnTo>
                    <a:pt x="4604067" y="75082"/>
                  </a:lnTo>
                  <a:lnTo>
                    <a:pt x="4603591" y="74624"/>
                  </a:lnTo>
                  <a:lnTo>
                    <a:pt x="4604503" y="75147"/>
                  </a:lnTo>
                  <a:close/>
                </a:path>
                <a:path w="4615815" h="113029">
                  <a:moveTo>
                    <a:pt x="11970" y="75087"/>
                  </a:moveTo>
                  <a:lnTo>
                    <a:pt x="12072" y="74865"/>
                  </a:lnTo>
                  <a:lnTo>
                    <a:pt x="11970" y="75087"/>
                  </a:lnTo>
                  <a:close/>
                </a:path>
                <a:path w="4615815" h="113029">
                  <a:moveTo>
                    <a:pt x="4603844" y="75087"/>
                  </a:moveTo>
                  <a:lnTo>
                    <a:pt x="4603627" y="74757"/>
                  </a:lnTo>
                  <a:lnTo>
                    <a:pt x="4603844" y="75087"/>
                  </a:lnTo>
                  <a:close/>
                </a:path>
                <a:path w="4615815" h="113029">
                  <a:moveTo>
                    <a:pt x="11836" y="75082"/>
                  </a:moveTo>
                  <a:lnTo>
                    <a:pt x="12029" y="74853"/>
                  </a:lnTo>
                  <a:lnTo>
                    <a:pt x="11836" y="75082"/>
                  </a:lnTo>
                  <a:close/>
                </a:path>
                <a:path w="4615815" h="113029">
                  <a:moveTo>
                    <a:pt x="12073" y="74863"/>
                  </a:moveTo>
                  <a:close/>
                </a:path>
                <a:path w="4615815" h="113029">
                  <a:moveTo>
                    <a:pt x="4603978" y="75082"/>
                  </a:moveTo>
                  <a:lnTo>
                    <a:pt x="4603737" y="74853"/>
                  </a:lnTo>
                  <a:lnTo>
                    <a:pt x="4603978" y="75082"/>
                  </a:lnTo>
                  <a:close/>
                </a:path>
                <a:path w="4615815" h="113029">
                  <a:moveTo>
                    <a:pt x="11798" y="75349"/>
                  </a:moveTo>
                  <a:lnTo>
                    <a:pt x="12073" y="74863"/>
                  </a:lnTo>
                  <a:lnTo>
                    <a:pt x="11970" y="75087"/>
                  </a:lnTo>
                  <a:lnTo>
                    <a:pt x="11798" y="75349"/>
                  </a:lnTo>
                  <a:close/>
                </a:path>
                <a:path w="4615815" h="113029">
                  <a:moveTo>
                    <a:pt x="4604016" y="75349"/>
                  </a:moveTo>
                  <a:lnTo>
                    <a:pt x="4603844" y="75087"/>
                  </a:lnTo>
                  <a:lnTo>
                    <a:pt x="4603741" y="74863"/>
                  </a:lnTo>
                  <a:lnTo>
                    <a:pt x="4604016" y="75349"/>
                  </a:lnTo>
                  <a:close/>
                </a:path>
                <a:path w="4615815" h="113029">
                  <a:moveTo>
                    <a:pt x="11826" y="75298"/>
                  </a:moveTo>
                  <a:lnTo>
                    <a:pt x="11036" y="75298"/>
                  </a:lnTo>
                  <a:lnTo>
                    <a:pt x="11734" y="75082"/>
                  </a:lnTo>
                  <a:lnTo>
                    <a:pt x="12071" y="74865"/>
                  </a:lnTo>
                  <a:lnTo>
                    <a:pt x="11826" y="75298"/>
                  </a:lnTo>
                  <a:close/>
                </a:path>
                <a:path w="4615815" h="113029">
                  <a:moveTo>
                    <a:pt x="4612033" y="75349"/>
                  </a:moveTo>
                  <a:lnTo>
                    <a:pt x="4604016" y="75349"/>
                  </a:lnTo>
                  <a:lnTo>
                    <a:pt x="4603743" y="74865"/>
                  </a:lnTo>
                  <a:lnTo>
                    <a:pt x="4603978" y="75082"/>
                  </a:lnTo>
                  <a:lnTo>
                    <a:pt x="4604765" y="75298"/>
                  </a:lnTo>
                  <a:lnTo>
                    <a:pt x="4612018" y="75298"/>
                  </a:lnTo>
                  <a:close/>
                </a:path>
                <a:path w="4615815" h="113029">
                  <a:moveTo>
                    <a:pt x="11036" y="75298"/>
                  </a:moveTo>
                  <a:lnTo>
                    <a:pt x="11302" y="75147"/>
                  </a:lnTo>
                  <a:lnTo>
                    <a:pt x="11734" y="75082"/>
                  </a:lnTo>
                  <a:lnTo>
                    <a:pt x="11036" y="75298"/>
                  </a:lnTo>
                  <a:close/>
                </a:path>
                <a:path w="4615815" h="113029">
                  <a:moveTo>
                    <a:pt x="4604765" y="75298"/>
                  </a:moveTo>
                  <a:lnTo>
                    <a:pt x="4604067" y="75082"/>
                  </a:lnTo>
                  <a:lnTo>
                    <a:pt x="4604503" y="75147"/>
                  </a:lnTo>
                  <a:lnTo>
                    <a:pt x="4604765" y="75298"/>
                  </a:lnTo>
                  <a:close/>
                </a:path>
                <a:path w="4615815" h="113029">
                  <a:moveTo>
                    <a:pt x="11850" y="75349"/>
                  </a:moveTo>
                  <a:lnTo>
                    <a:pt x="11970" y="75087"/>
                  </a:lnTo>
                  <a:lnTo>
                    <a:pt x="11850" y="75349"/>
                  </a:lnTo>
                  <a:close/>
                </a:path>
                <a:path w="4615815" h="113029">
                  <a:moveTo>
                    <a:pt x="4612305" y="76238"/>
                  </a:moveTo>
                  <a:lnTo>
                    <a:pt x="4604372" y="76238"/>
                  </a:lnTo>
                  <a:lnTo>
                    <a:pt x="4604194" y="75768"/>
                  </a:lnTo>
                  <a:lnTo>
                    <a:pt x="4603844" y="75087"/>
                  </a:lnTo>
                  <a:lnTo>
                    <a:pt x="4604016" y="75349"/>
                  </a:lnTo>
                  <a:lnTo>
                    <a:pt x="4612033" y="75349"/>
                  </a:lnTo>
                  <a:lnTo>
                    <a:pt x="4612305" y="76238"/>
                  </a:lnTo>
                  <a:close/>
                </a:path>
                <a:path w="4615815" h="113029">
                  <a:moveTo>
                    <a:pt x="11125" y="75247"/>
                  </a:moveTo>
                  <a:lnTo>
                    <a:pt x="10629" y="75247"/>
                  </a:lnTo>
                  <a:lnTo>
                    <a:pt x="11302" y="75147"/>
                  </a:lnTo>
                  <a:lnTo>
                    <a:pt x="11125" y="75247"/>
                  </a:lnTo>
                  <a:close/>
                </a:path>
                <a:path w="4615815" h="113029">
                  <a:moveTo>
                    <a:pt x="4612018" y="75298"/>
                  </a:moveTo>
                  <a:lnTo>
                    <a:pt x="4604765" y="75298"/>
                  </a:lnTo>
                  <a:lnTo>
                    <a:pt x="4604503" y="75147"/>
                  </a:lnTo>
                  <a:lnTo>
                    <a:pt x="4605172" y="75247"/>
                  </a:lnTo>
                  <a:lnTo>
                    <a:pt x="4612002" y="75247"/>
                  </a:lnTo>
                  <a:close/>
                </a:path>
                <a:path w="4615815" h="113029">
                  <a:moveTo>
                    <a:pt x="11442" y="76238"/>
                  </a:moveTo>
                  <a:lnTo>
                    <a:pt x="11620" y="75768"/>
                  </a:lnTo>
                  <a:lnTo>
                    <a:pt x="11545" y="76014"/>
                  </a:lnTo>
                  <a:lnTo>
                    <a:pt x="11442" y="76238"/>
                  </a:lnTo>
                  <a:close/>
                </a:path>
                <a:path w="4615815" h="113029">
                  <a:moveTo>
                    <a:pt x="11545" y="76014"/>
                  </a:moveTo>
                  <a:lnTo>
                    <a:pt x="11620" y="75768"/>
                  </a:lnTo>
                  <a:lnTo>
                    <a:pt x="11545" y="76014"/>
                  </a:lnTo>
                  <a:close/>
                </a:path>
                <a:path w="4615815" h="113029">
                  <a:moveTo>
                    <a:pt x="4604269" y="76014"/>
                  </a:moveTo>
                  <a:lnTo>
                    <a:pt x="4604156" y="75768"/>
                  </a:lnTo>
                  <a:lnTo>
                    <a:pt x="4604269" y="76014"/>
                  </a:lnTo>
                  <a:close/>
                </a:path>
                <a:path w="4615815" h="113029">
                  <a:moveTo>
                    <a:pt x="4604372" y="76238"/>
                  </a:moveTo>
                  <a:lnTo>
                    <a:pt x="4604269" y="76014"/>
                  </a:lnTo>
                  <a:lnTo>
                    <a:pt x="4604194" y="75768"/>
                  </a:lnTo>
                  <a:lnTo>
                    <a:pt x="4604372" y="76238"/>
                  </a:lnTo>
                  <a:close/>
                </a:path>
                <a:path w="4615815" h="113029">
                  <a:moveTo>
                    <a:pt x="11477" y="76238"/>
                  </a:moveTo>
                  <a:lnTo>
                    <a:pt x="11545" y="76014"/>
                  </a:lnTo>
                  <a:lnTo>
                    <a:pt x="11477" y="76238"/>
                  </a:lnTo>
                  <a:close/>
                </a:path>
                <a:path w="4615815" h="113029">
                  <a:moveTo>
                    <a:pt x="4613105" y="79552"/>
                  </a:moveTo>
                  <a:lnTo>
                    <a:pt x="4605350" y="79552"/>
                  </a:lnTo>
                  <a:lnTo>
                    <a:pt x="4605261" y="79184"/>
                  </a:lnTo>
                  <a:lnTo>
                    <a:pt x="4604269" y="76014"/>
                  </a:lnTo>
                  <a:lnTo>
                    <a:pt x="4604372" y="76238"/>
                  </a:lnTo>
                  <a:lnTo>
                    <a:pt x="4612305" y="76238"/>
                  </a:lnTo>
                  <a:lnTo>
                    <a:pt x="4612690" y="77495"/>
                  </a:lnTo>
                  <a:lnTo>
                    <a:pt x="4613105" y="79552"/>
                  </a:lnTo>
                  <a:close/>
                </a:path>
                <a:path w="4615815" h="113029">
                  <a:moveTo>
                    <a:pt x="10506" y="79414"/>
                  </a:moveTo>
                  <a:lnTo>
                    <a:pt x="10553" y="79184"/>
                  </a:lnTo>
                  <a:lnTo>
                    <a:pt x="10506" y="79414"/>
                  </a:lnTo>
                  <a:close/>
                </a:path>
                <a:path w="4615815" h="113029">
                  <a:moveTo>
                    <a:pt x="4605306" y="79409"/>
                  </a:moveTo>
                  <a:lnTo>
                    <a:pt x="4605237" y="79184"/>
                  </a:lnTo>
                  <a:lnTo>
                    <a:pt x="4605306" y="79409"/>
                  </a:lnTo>
                  <a:close/>
                </a:path>
                <a:path w="4615815" h="113029">
                  <a:moveTo>
                    <a:pt x="4613949" y="84188"/>
                  </a:moveTo>
                  <a:lnTo>
                    <a:pt x="4606264" y="84188"/>
                  </a:lnTo>
                  <a:lnTo>
                    <a:pt x="4605306" y="79409"/>
                  </a:lnTo>
                  <a:lnTo>
                    <a:pt x="4605350" y="79552"/>
                  </a:lnTo>
                  <a:lnTo>
                    <a:pt x="4613105" y="79552"/>
                  </a:lnTo>
                  <a:lnTo>
                    <a:pt x="4613757" y="82791"/>
                  </a:lnTo>
                  <a:lnTo>
                    <a:pt x="4613949" y="84188"/>
                  </a:lnTo>
                  <a:close/>
                </a:path>
                <a:path w="4615815" h="113029">
                  <a:moveTo>
                    <a:pt x="10478" y="79552"/>
                  </a:moveTo>
                  <a:lnTo>
                    <a:pt x="10506" y="79414"/>
                  </a:lnTo>
                  <a:lnTo>
                    <a:pt x="10478" y="79552"/>
                  </a:lnTo>
                  <a:close/>
                </a:path>
                <a:path w="4615815" h="113029">
                  <a:moveTo>
                    <a:pt x="9555" y="84188"/>
                  </a:moveTo>
                  <a:lnTo>
                    <a:pt x="9588" y="83947"/>
                  </a:lnTo>
                  <a:lnTo>
                    <a:pt x="9555" y="84188"/>
                  </a:lnTo>
                  <a:close/>
                </a:path>
                <a:path w="4615815" h="113029">
                  <a:moveTo>
                    <a:pt x="4614707" y="90017"/>
                  </a:moveTo>
                  <a:lnTo>
                    <a:pt x="4607064" y="90017"/>
                  </a:lnTo>
                  <a:lnTo>
                    <a:pt x="4606249" y="84111"/>
                  </a:lnTo>
                  <a:lnTo>
                    <a:pt x="4613949" y="84188"/>
                  </a:lnTo>
                  <a:lnTo>
                    <a:pt x="4614621" y="89065"/>
                  </a:lnTo>
                  <a:lnTo>
                    <a:pt x="4614707" y="90017"/>
                  </a:lnTo>
                  <a:close/>
                </a:path>
                <a:path w="4615815" h="113029">
                  <a:moveTo>
                    <a:pt x="8759" y="90017"/>
                  </a:moveTo>
                  <a:lnTo>
                    <a:pt x="8775" y="89839"/>
                  </a:lnTo>
                  <a:lnTo>
                    <a:pt x="8759" y="90017"/>
                  </a:lnTo>
                  <a:close/>
                </a:path>
                <a:path w="4615815" h="113029">
                  <a:moveTo>
                    <a:pt x="4615301" y="96799"/>
                  </a:moveTo>
                  <a:lnTo>
                    <a:pt x="4607674" y="96799"/>
                  </a:lnTo>
                  <a:lnTo>
                    <a:pt x="4607039" y="89839"/>
                  </a:lnTo>
                  <a:lnTo>
                    <a:pt x="4607064" y="90017"/>
                  </a:lnTo>
                  <a:lnTo>
                    <a:pt x="4614707" y="90017"/>
                  </a:lnTo>
                  <a:lnTo>
                    <a:pt x="4615268" y="96177"/>
                  </a:lnTo>
                  <a:lnTo>
                    <a:pt x="4615301" y="96799"/>
                  </a:lnTo>
                  <a:close/>
                </a:path>
                <a:path w="4615815" h="113029">
                  <a:moveTo>
                    <a:pt x="8151" y="96678"/>
                  </a:moveTo>
                  <a:close/>
                </a:path>
                <a:path w="4615815" h="113029">
                  <a:moveTo>
                    <a:pt x="4608195" y="112458"/>
                  </a:moveTo>
                  <a:lnTo>
                    <a:pt x="4608055" y="104203"/>
                  </a:lnTo>
                  <a:lnTo>
                    <a:pt x="4607663" y="96677"/>
                  </a:lnTo>
                  <a:lnTo>
                    <a:pt x="4615301" y="96799"/>
                  </a:lnTo>
                  <a:lnTo>
                    <a:pt x="4615680" y="104343"/>
                  </a:lnTo>
                  <a:lnTo>
                    <a:pt x="4615814" y="112331"/>
                  </a:lnTo>
                  <a:lnTo>
                    <a:pt x="4608195" y="112458"/>
                  </a:lnTo>
                  <a:close/>
                </a:path>
                <a:path w="4615815" h="113029">
                  <a:moveTo>
                    <a:pt x="8145" y="96799"/>
                  </a:moveTo>
                  <a:close/>
                </a:path>
                <a:path w="4615815" h="113029">
                  <a:moveTo>
                    <a:pt x="7757" y="104343"/>
                  </a:moveTo>
                  <a:lnTo>
                    <a:pt x="7759" y="104203"/>
                  </a:lnTo>
                  <a:lnTo>
                    <a:pt x="7757" y="104343"/>
                  </a:lnTo>
                  <a:close/>
                </a:path>
                <a:path w="4615815" h="113029">
                  <a:moveTo>
                    <a:pt x="4608055" y="104343"/>
                  </a:moveTo>
                  <a:lnTo>
                    <a:pt x="4608048" y="104203"/>
                  </a:lnTo>
                  <a:lnTo>
                    <a:pt x="4608055" y="104343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18859" y="3485388"/>
            <a:ext cx="624839" cy="3429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18959" y="3528059"/>
            <a:ext cx="678180" cy="25146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80019" y="3459479"/>
            <a:ext cx="853440" cy="327660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5011420" y="1752053"/>
            <a:ext cx="1329690" cy="330835"/>
          </a:xfrm>
          <a:custGeom>
            <a:avLst/>
            <a:gdLst/>
            <a:ahLst/>
            <a:cxnLst/>
            <a:rect l="l" t="t" r="r" b="b"/>
            <a:pathLst>
              <a:path w="1329689" h="330835">
                <a:moveTo>
                  <a:pt x="21950" y="300514"/>
                </a:moveTo>
                <a:lnTo>
                  <a:pt x="14758" y="298230"/>
                </a:lnTo>
                <a:lnTo>
                  <a:pt x="20303" y="293078"/>
                </a:lnTo>
                <a:lnTo>
                  <a:pt x="1327581" y="0"/>
                </a:lnTo>
                <a:lnTo>
                  <a:pt x="1329258" y="7442"/>
                </a:lnTo>
                <a:lnTo>
                  <a:pt x="21950" y="300514"/>
                </a:lnTo>
                <a:close/>
              </a:path>
              <a:path w="1329689" h="330835">
                <a:moveTo>
                  <a:pt x="91782" y="330377"/>
                </a:moveTo>
                <a:lnTo>
                  <a:pt x="90296" y="330212"/>
                </a:lnTo>
                <a:lnTo>
                  <a:pt x="0" y="301536"/>
                </a:lnTo>
                <a:lnTo>
                  <a:pt x="69418" y="237045"/>
                </a:lnTo>
                <a:lnTo>
                  <a:pt x="70675" y="236270"/>
                </a:lnTo>
                <a:lnTo>
                  <a:pt x="72148" y="236029"/>
                </a:lnTo>
                <a:lnTo>
                  <a:pt x="73596" y="236372"/>
                </a:lnTo>
                <a:lnTo>
                  <a:pt x="20303" y="293078"/>
                </a:lnTo>
                <a:lnTo>
                  <a:pt x="6540" y="296163"/>
                </a:lnTo>
                <a:lnTo>
                  <a:pt x="8216" y="303593"/>
                </a:lnTo>
                <a:lnTo>
                  <a:pt x="31641" y="303593"/>
                </a:lnTo>
                <a:lnTo>
                  <a:pt x="92608" y="322961"/>
                </a:lnTo>
                <a:lnTo>
                  <a:pt x="93916" y="323672"/>
                </a:lnTo>
                <a:lnTo>
                  <a:pt x="94843" y="324827"/>
                </a:lnTo>
                <a:lnTo>
                  <a:pt x="95250" y="326263"/>
                </a:lnTo>
                <a:lnTo>
                  <a:pt x="95084" y="327736"/>
                </a:lnTo>
                <a:lnTo>
                  <a:pt x="94373" y="329044"/>
                </a:lnTo>
                <a:lnTo>
                  <a:pt x="93205" y="329971"/>
                </a:lnTo>
                <a:lnTo>
                  <a:pt x="91782" y="330377"/>
                </a:lnTo>
                <a:close/>
              </a:path>
              <a:path w="1329689" h="330835">
                <a:moveTo>
                  <a:pt x="8216" y="303593"/>
                </a:moveTo>
                <a:lnTo>
                  <a:pt x="6540" y="296163"/>
                </a:lnTo>
                <a:lnTo>
                  <a:pt x="20303" y="293078"/>
                </a:lnTo>
                <a:lnTo>
                  <a:pt x="16886" y="296252"/>
                </a:lnTo>
                <a:lnTo>
                  <a:pt x="8534" y="296252"/>
                </a:lnTo>
                <a:lnTo>
                  <a:pt x="9969" y="302679"/>
                </a:lnTo>
                <a:lnTo>
                  <a:pt x="12295" y="302679"/>
                </a:lnTo>
                <a:lnTo>
                  <a:pt x="8216" y="303593"/>
                </a:lnTo>
                <a:close/>
              </a:path>
              <a:path w="1329689" h="330835">
                <a:moveTo>
                  <a:pt x="9969" y="302679"/>
                </a:moveTo>
                <a:lnTo>
                  <a:pt x="8534" y="296252"/>
                </a:lnTo>
                <a:lnTo>
                  <a:pt x="14758" y="298230"/>
                </a:lnTo>
                <a:lnTo>
                  <a:pt x="9969" y="302679"/>
                </a:lnTo>
                <a:close/>
              </a:path>
              <a:path w="1329689" h="330835">
                <a:moveTo>
                  <a:pt x="14758" y="298230"/>
                </a:moveTo>
                <a:lnTo>
                  <a:pt x="8534" y="296252"/>
                </a:lnTo>
                <a:lnTo>
                  <a:pt x="16886" y="296252"/>
                </a:lnTo>
                <a:lnTo>
                  <a:pt x="14758" y="298230"/>
                </a:lnTo>
                <a:close/>
              </a:path>
              <a:path w="1329689" h="330835">
                <a:moveTo>
                  <a:pt x="12295" y="302679"/>
                </a:moveTo>
                <a:lnTo>
                  <a:pt x="9969" y="302679"/>
                </a:lnTo>
                <a:lnTo>
                  <a:pt x="14758" y="298230"/>
                </a:lnTo>
                <a:lnTo>
                  <a:pt x="21950" y="300514"/>
                </a:lnTo>
                <a:lnTo>
                  <a:pt x="12295" y="302679"/>
                </a:lnTo>
                <a:close/>
              </a:path>
              <a:path w="1329689" h="330835">
                <a:moveTo>
                  <a:pt x="31641" y="303593"/>
                </a:moveTo>
                <a:lnTo>
                  <a:pt x="8216" y="303593"/>
                </a:lnTo>
                <a:lnTo>
                  <a:pt x="21950" y="300514"/>
                </a:lnTo>
                <a:lnTo>
                  <a:pt x="31641" y="30359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966804" y="2392324"/>
            <a:ext cx="1038225" cy="436880"/>
          </a:xfrm>
          <a:custGeom>
            <a:avLst/>
            <a:gdLst/>
            <a:ahLst/>
            <a:cxnLst/>
            <a:rect l="l" t="t" r="r" b="b"/>
            <a:pathLst>
              <a:path w="1038225" h="436880">
                <a:moveTo>
                  <a:pt x="1016245" y="418672"/>
                </a:moveTo>
                <a:lnTo>
                  <a:pt x="0" y="7061"/>
                </a:lnTo>
                <a:lnTo>
                  <a:pt x="2870" y="0"/>
                </a:lnTo>
                <a:lnTo>
                  <a:pt x="1019109" y="411596"/>
                </a:lnTo>
                <a:lnTo>
                  <a:pt x="1023743" y="417592"/>
                </a:lnTo>
                <a:lnTo>
                  <a:pt x="1016245" y="418672"/>
                </a:lnTo>
                <a:close/>
              </a:path>
              <a:path w="1038225" h="436880">
                <a:moveTo>
                  <a:pt x="1032912" y="423964"/>
                </a:moveTo>
                <a:lnTo>
                  <a:pt x="1029309" y="423964"/>
                </a:lnTo>
                <a:lnTo>
                  <a:pt x="1032179" y="416890"/>
                </a:lnTo>
                <a:lnTo>
                  <a:pt x="1019109" y="411596"/>
                </a:lnTo>
                <a:lnTo>
                  <a:pt x="973785" y="352945"/>
                </a:lnTo>
                <a:lnTo>
                  <a:pt x="973124" y="351624"/>
                </a:lnTo>
                <a:lnTo>
                  <a:pt x="973023" y="350138"/>
                </a:lnTo>
                <a:lnTo>
                  <a:pt x="973505" y="348729"/>
                </a:lnTo>
                <a:lnTo>
                  <a:pt x="974471" y="347611"/>
                </a:lnTo>
                <a:lnTo>
                  <a:pt x="975804" y="346951"/>
                </a:lnTo>
                <a:lnTo>
                  <a:pt x="977290" y="346836"/>
                </a:lnTo>
                <a:lnTo>
                  <a:pt x="978700" y="347319"/>
                </a:lnTo>
                <a:lnTo>
                  <a:pt x="979817" y="348297"/>
                </a:lnTo>
                <a:lnTo>
                  <a:pt x="1037755" y="423265"/>
                </a:lnTo>
                <a:lnTo>
                  <a:pt x="1032912" y="423964"/>
                </a:lnTo>
                <a:close/>
              </a:path>
              <a:path w="1038225" h="436880">
                <a:moveTo>
                  <a:pt x="1023743" y="417592"/>
                </a:moveTo>
                <a:lnTo>
                  <a:pt x="1019109" y="411596"/>
                </a:lnTo>
                <a:lnTo>
                  <a:pt x="1031615" y="416661"/>
                </a:lnTo>
                <a:lnTo>
                  <a:pt x="1030198" y="416661"/>
                </a:lnTo>
                <a:lnTo>
                  <a:pt x="1023743" y="417592"/>
                </a:lnTo>
                <a:close/>
              </a:path>
              <a:path w="1038225" h="436880">
                <a:moveTo>
                  <a:pt x="1027734" y="422757"/>
                </a:moveTo>
                <a:lnTo>
                  <a:pt x="1023743" y="417592"/>
                </a:lnTo>
                <a:lnTo>
                  <a:pt x="1030198" y="416661"/>
                </a:lnTo>
                <a:lnTo>
                  <a:pt x="1027734" y="422757"/>
                </a:lnTo>
                <a:close/>
              </a:path>
              <a:path w="1038225" h="436880">
                <a:moveTo>
                  <a:pt x="1029799" y="422757"/>
                </a:moveTo>
                <a:lnTo>
                  <a:pt x="1027734" y="422757"/>
                </a:lnTo>
                <a:lnTo>
                  <a:pt x="1030198" y="416661"/>
                </a:lnTo>
                <a:lnTo>
                  <a:pt x="1031615" y="416661"/>
                </a:lnTo>
                <a:lnTo>
                  <a:pt x="1032179" y="416890"/>
                </a:lnTo>
                <a:lnTo>
                  <a:pt x="1029799" y="422757"/>
                </a:lnTo>
                <a:close/>
              </a:path>
              <a:path w="1038225" h="436880">
                <a:moveTo>
                  <a:pt x="1029309" y="423964"/>
                </a:moveTo>
                <a:lnTo>
                  <a:pt x="1016245" y="418672"/>
                </a:lnTo>
                <a:lnTo>
                  <a:pt x="1023743" y="417592"/>
                </a:lnTo>
                <a:lnTo>
                  <a:pt x="1027734" y="422757"/>
                </a:lnTo>
                <a:lnTo>
                  <a:pt x="1029799" y="422757"/>
                </a:lnTo>
                <a:lnTo>
                  <a:pt x="1029309" y="423964"/>
                </a:lnTo>
                <a:close/>
              </a:path>
              <a:path w="1038225" h="436880">
                <a:moveTo>
                  <a:pt x="943978" y="436791"/>
                </a:moveTo>
                <a:lnTo>
                  <a:pt x="942492" y="436714"/>
                </a:lnTo>
                <a:lnTo>
                  <a:pt x="941146" y="436067"/>
                </a:lnTo>
                <a:lnTo>
                  <a:pt x="940155" y="434962"/>
                </a:lnTo>
                <a:lnTo>
                  <a:pt x="939660" y="433565"/>
                </a:lnTo>
                <a:lnTo>
                  <a:pt x="939736" y="432079"/>
                </a:lnTo>
                <a:lnTo>
                  <a:pt x="940384" y="430733"/>
                </a:lnTo>
                <a:lnTo>
                  <a:pt x="941489" y="429742"/>
                </a:lnTo>
                <a:lnTo>
                  <a:pt x="942886" y="429247"/>
                </a:lnTo>
                <a:lnTo>
                  <a:pt x="1016245" y="418672"/>
                </a:lnTo>
                <a:lnTo>
                  <a:pt x="1029309" y="423964"/>
                </a:lnTo>
                <a:lnTo>
                  <a:pt x="1032912" y="423964"/>
                </a:lnTo>
                <a:lnTo>
                  <a:pt x="943978" y="436791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22834" y="1781810"/>
            <a:ext cx="559435" cy="1035685"/>
          </a:xfrm>
          <a:custGeom>
            <a:avLst/>
            <a:gdLst/>
            <a:ahLst/>
            <a:cxnLst/>
            <a:rect l="l" t="t" r="r" b="b"/>
            <a:pathLst>
              <a:path w="559434" h="1035685">
                <a:moveTo>
                  <a:pt x="477735" y="56680"/>
                </a:moveTo>
                <a:lnTo>
                  <a:pt x="476250" y="56629"/>
                </a:lnTo>
                <a:lnTo>
                  <a:pt x="474903" y="56006"/>
                </a:lnTo>
                <a:lnTo>
                  <a:pt x="473887" y="54927"/>
                </a:lnTo>
                <a:lnTo>
                  <a:pt x="473367" y="53530"/>
                </a:lnTo>
                <a:lnTo>
                  <a:pt x="473430" y="52044"/>
                </a:lnTo>
                <a:lnTo>
                  <a:pt x="474040" y="50685"/>
                </a:lnTo>
                <a:lnTo>
                  <a:pt x="475132" y="49682"/>
                </a:lnTo>
                <a:lnTo>
                  <a:pt x="555815" y="0"/>
                </a:lnTo>
                <a:lnTo>
                  <a:pt x="555997" y="4876"/>
                </a:lnTo>
                <a:lnTo>
                  <a:pt x="548894" y="4876"/>
                </a:lnTo>
                <a:lnTo>
                  <a:pt x="542249" y="17309"/>
                </a:lnTo>
                <a:lnTo>
                  <a:pt x="479132" y="56172"/>
                </a:lnTo>
                <a:lnTo>
                  <a:pt x="477735" y="56680"/>
                </a:lnTo>
                <a:close/>
              </a:path>
              <a:path w="559434" h="1035685">
                <a:moveTo>
                  <a:pt x="542249" y="17309"/>
                </a:moveTo>
                <a:lnTo>
                  <a:pt x="548894" y="4876"/>
                </a:lnTo>
                <a:lnTo>
                  <a:pt x="552502" y="6807"/>
                </a:lnTo>
                <a:lnTo>
                  <a:pt x="548449" y="6807"/>
                </a:lnTo>
                <a:lnTo>
                  <a:pt x="548693" y="13342"/>
                </a:lnTo>
                <a:lnTo>
                  <a:pt x="542249" y="17309"/>
                </a:lnTo>
                <a:close/>
              </a:path>
              <a:path w="559434" h="1035685">
                <a:moveTo>
                  <a:pt x="555688" y="98628"/>
                </a:moveTo>
                <a:lnTo>
                  <a:pt x="548974" y="20891"/>
                </a:lnTo>
                <a:lnTo>
                  <a:pt x="555612" y="8470"/>
                </a:lnTo>
                <a:lnTo>
                  <a:pt x="548894" y="4876"/>
                </a:lnTo>
                <a:lnTo>
                  <a:pt x="555997" y="4876"/>
                </a:lnTo>
                <a:lnTo>
                  <a:pt x="559346" y="94678"/>
                </a:lnTo>
                <a:lnTo>
                  <a:pt x="559117" y="96151"/>
                </a:lnTo>
                <a:lnTo>
                  <a:pt x="558330" y="97421"/>
                </a:lnTo>
                <a:lnTo>
                  <a:pt x="557123" y="98285"/>
                </a:lnTo>
                <a:lnTo>
                  <a:pt x="555688" y="98628"/>
                </a:lnTo>
                <a:close/>
              </a:path>
              <a:path w="559434" h="1035685">
                <a:moveTo>
                  <a:pt x="548693" y="13342"/>
                </a:moveTo>
                <a:lnTo>
                  <a:pt x="548449" y="6807"/>
                </a:lnTo>
                <a:lnTo>
                  <a:pt x="554253" y="9918"/>
                </a:lnTo>
                <a:lnTo>
                  <a:pt x="548693" y="13342"/>
                </a:lnTo>
                <a:close/>
              </a:path>
              <a:path w="559434" h="1035685">
                <a:moveTo>
                  <a:pt x="548974" y="20891"/>
                </a:moveTo>
                <a:lnTo>
                  <a:pt x="548693" y="13342"/>
                </a:lnTo>
                <a:lnTo>
                  <a:pt x="554253" y="9918"/>
                </a:lnTo>
                <a:lnTo>
                  <a:pt x="548449" y="6807"/>
                </a:lnTo>
                <a:lnTo>
                  <a:pt x="552502" y="6807"/>
                </a:lnTo>
                <a:lnTo>
                  <a:pt x="555612" y="8470"/>
                </a:lnTo>
                <a:lnTo>
                  <a:pt x="548974" y="20891"/>
                </a:lnTo>
                <a:close/>
              </a:path>
              <a:path w="559434" h="1035685">
                <a:moveTo>
                  <a:pt x="6730" y="1035570"/>
                </a:moveTo>
                <a:lnTo>
                  <a:pt x="0" y="1031989"/>
                </a:lnTo>
                <a:lnTo>
                  <a:pt x="542249" y="17309"/>
                </a:lnTo>
                <a:lnTo>
                  <a:pt x="548693" y="13342"/>
                </a:lnTo>
                <a:lnTo>
                  <a:pt x="548974" y="20891"/>
                </a:lnTo>
                <a:lnTo>
                  <a:pt x="6730" y="103557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858000" y="2086610"/>
            <a:ext cx="635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icrosoft YaHei"/>
                <a:cs typeface="Microsoft YaHei"/>
              </a:rPr>
              <a:t>结果获取 门禁判断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71795" y="1693545"/>
            <a:ext cx="330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icrosoft YaHei"/>
                <a:cs typeface="Microsoft YaHei"/>
              </a:rPr>
              <a:t>分离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54929" y="2644139"/>
            <a:ext cx="330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icrosoft YaHei"/>
                <a:cs typeface="Microsoft YaHei"/>
              </a:rPr>
              <a:t>调度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077" y="118922"/>
            <a:ext cx="1549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</a:rPr>
              <a:t>流水线设计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6180518" y="1372793"/>
            <a:ext cx="2195195" cy="3114675"/>
            <a:chOff x="6180518" y="1372793"/>
            <a:chExt cx="2195195" cy="3114675"/>
          </a:xfrm>
        </p:grpSpPr>
        <p:sp>
          <p:nvSpPr>
            <p:cNvPr id="4" name="object 4"/>
            <p:cNvSpPr/>
            <p:nvPr/>
          </p:nvSpPr>
          <p:spPr>
            <a:xfrm>
              <a:off x="6180518" y="1372793"/>
              <a:ext cx="2195195" cy="3114675"/>
            </a:xfrm>
            <a:custGeom>
              <a:avLst/>
              <a:gdLst/>
              <a:ahLst/>
              <a:cxnLst/>
              <a:rect l="l" t="t" r="r" b="b"/>
              <a:pathLst>
                <a:path w="2195195" h="3114675">
                  <a:moveTo>
                    <a:pt x="6350" y="3108083"/>
                  </a:moveTo>
                  <a:lnTo>
                    <a:pt x="0" y="3108083"/>
                  </a:lnTo>
                  <a:lnTo>
                    <a:pt x="0" y="3069983"/>
                  </a:lnTo>
                  <a:lnTo>
                    <a:pt x="12700" y="3069983"/>
                  </a:lnTo>
                  <a:lnTo>
                    <a:pt x="12700" y="3101733"/>
                  </a:lnTo>
                  <a:lnTo>
                    <a:pt x="6350" y="3101733"/>
                  </a:lnTo>
                  <a:lnTo>
                    <a:pt x="6350" y="3108083"/>
                  </a:lnTo>
                  <a:close/>
                </a:path>
                <a:path w="2195195" h="3114675">
                  <a:moveTo>
                    <a:pt x="7835" y="3114433"/>
                  </a:moveTo>
                  <a:lnTo>
                    <a:pt x="6350" y="3114433"/>
                  </a:lnTo>
                  <a:lnTo>
                    <a:pt x="6350" y="3101733"/>
                  </a:lnTo>
                  <a:lnTo>
                    <a:pt x="7835" y="3101733"/>
                  </a:lnTo>
                  <a:lnTo>
                    <a:pt x="7835" y="3114433"/>
                  </a:lnTo>
                  <a:close/>
                </a:path>
                <a:path w="2195195" h="3114675">
                  <a:moveTo>
                    <a:pt x="12700" y="3108083"/>
                  </a:moveTo>
                  <a:lnTo>
                    <a:pt x="7835" y="3108083"/>
                  </a:lnTo>
                  <a:lnTo>
                    <a:pt x="7835" y="3101733"/>
                  </a:lnTo>
                  <a:lnTo>
                    <a:pt x="12700" y="3101733"/>
                  </a:lnTo>
                  <a:lnTo>
                    <a:pt x="12700" y="3108083"/>
                  </a:lnTo>
                  <a:close/>
                </a:path>
                <a:path w="2195195" h="3114675">
                  <a:moveTo>
                    <a:pt x="12700" y="3057283"/>
                  </a:moveTo>
                  <a:lnTo>
                    <a:pt x="0" y="3057283"/>
                  </a:lnTo>
                  <a:lnTo>
                    <a:pt x="0" y="3019183"/>
                  </a:lnTo>
                  <a:lnTo>
                    <a:pt x="12700" y="3019183"/>
                  </a:lnTo>
                  <a:lnTo>
                    <a:pt x="12700" y="3057283"/>
                  </a:lnTo>
                  <a:close/>
                </a:path>
                <a:path w="2195195" h="3114675">
                  <a:moveTo>
                    <a:pt x="12700" y="3006483"/>
                  </a:moveTo>
                  <a:lnTo>
                    <a:pt x="0" y="3006483"/>
                  </a:lnTo>
                  <a:lnTo>
                    <a:pt x="0" y="2968383"/>
                  </a:lnTo>
                  <a:lnTo>
                    <a:pt x="12700" y="2968383"/>
                  </a:lnTo>
                  <a:lnTo>
                    <a:pt x="12700" y="3006483"/>
                  </a:lnTo>
                  <a:close/>
                </a:path>
                <a:path w="2195195" h="3114675">
                  <a:moveTo>
                    <a:pt x="12700" y="2955683"/>
                  </a:moveTo>
                  <a:lnTo>
                    <a:pt x="0" y="2955683"/>
                  </a:lnTo>
                  <a:lnTo>
                    <a:pt x="0" y="2917583"/>
                  </a:lnTo>
                  <a:lnTo>
                    <a:pt x="12700" y="2917583"/>
                  </a:lnTo>
                  <a:lnTo>
                    <a:pt x="12700" y="2955683"/>
                  </a:lnTo>
                  <a:close/>
                </a:path>
                <a:path w="2195195" h="3114675">
                  <a:moveTo>
                    <a:pt x="12700" y="2904883"/>
                  </a:moveTo>
                  <a:lnTo>
                    <a:pt x="0" y="2904883"/>
                  </a:lnTo>
                  <a:lnTo>
                    <a:pt x="0" y="2866783"/>
                  </a:lnTo>
                  <a:lnTo>
                    <a:pt x="12700" y="2866783"/>
                  </a:lnTo>
                  <a:lnTo>
                    <a:pt x="12700" y="2904883"/>
                  </a:lnTo>
                  <a:close/>
                </a:path>
                <a:path w="2195195" h="3114675">
                  <a:moveTo>
                    <a:pt x="12700" y="2854083"/>
                  </a:moveTo>
                  <a:lnTo>
                    <a:pt x="0" y="2854083"/>
                  </a:lnTo>
                  <a:lnTo>
                    <a:pt x="0" y="2815983"/>
                  </a:lnTo>
                  <a:lnTo>
                    <a:pt x="12700" y="2815983"/>
                  </a:lnTo>
                  <a:lnTo>
                    <a:pt x="12700" y="2854083"/>
                  </a:lnTo>
                  <a:close/>
                </a:path>
                <a:path w="2195195" h="3114675">
                  <a:moveTo>
                    <a:pt x="12700" y="2803283"/>
                  </a:moveTo>
                  <a:lnTo>
                    <a:pt x="0" y="2803283"/>
                  </a:lnTo>
                  <a:lnTo>
                    <a:pt x="0" y="2765183"/>
                  </a:lnTo>
                  <a:lnTo>
                    <a:pt x="12700" y="2765183"/>
                  </a:lnTo>
                  <a:lnTo>
                    <a:pt x="12700" y="2803283"/>
                  </a:lnTo>
                  <a:close/>
                </a:path>
                <a:path w="2195195" h="3114675">
                  <a:moveTo>
                    <a:pt x="12700" y="2752483"/>
                  </a:moveTo>
                  <a:lnTo>
                    <a:pt x="0" y="2752483"/>
                  </a:lnTo>
                  <a:lnTo>
                    <a:pt x="0" y="2714383"/>
                  </a:lnTo>
                  <a:lnTo>
                    <a:pt x="12700" y="2714383"/>
                  </a:lnTo>
                  <a:lnTo>
                    <a:pt x="12700" y="2752483"/>
                  </a:lnTo>
                  <a:close/>
                </a:path>
                <a:path w="2195195" h="3114675">
                  <a:moveTo>
                    <a:pt x="12700" y="2701683"/>
                  </a:moveTo>
                  <a:lnTo>
                    <a:pt x="0" y="2701683"/>
                  </a:lnTo>
                  <a:lnTo>
                    <a:pt x="0" y="2663583"/>
                  </a:lnTo>
                  <a:lnTo>
                    <a:pt x="12700" y="2663583"/>
                  </a:lnTo>
                  <a:lnTo>
                    <a:pt x="12700" y="2701683"/>
                  </a:lnTo>
                  <a:close/>
                </a:path>
                <a:path w="2195195" h="3114675">
                  <a:moveTo>
                    <a:pt x="12700" y="2650883"/>
                  </a:moveTo>
                  <a:lnTo>
                    <a:pt x="0" y="2650883"/>
                  </a:lnTo>
                  <a:lnTo>
                    <a:pt x="0" y="2612783"/>
                  </a:lnTo>
                  <a:lnTo>
                    <a:pt x="12700" y="2612783"/>
                  </a:lnTo>
                  <a:lnTo>
                    <a:pt x="12700" y="2650883"/>
                  </a:lnTo>
                  <a:close/>
                </a:path>
                <a:path w="2195195" h="3114675">
                  <a:moveTo>
                    <a:pt x="12700" y="2600083"/>
                  </a:moveTo>
                  <a:lnTo>
                    <a:pt x="0" y="2600083"/>
                  </a:lnTo>
                  <a:lnTo>
                    <a:pt x="0" y="2561983"/>
                  </a:lnTo>
                  <a:lnTo>
                    <a:pt x="12700" y="2561983"/>
                  </a:lnTo>
                  <a:lnTo>
                    <a:pt x="12700" y="2600083"/>
                  </a:lnTo>
                  <a:close/>
                </a:path>
                <a:path w="2195195" h="3114675">
                  <a:moveTo>
                    <a:pt x="12700" y="2549283"/>
                  </a:moveTo>
                  <a:lnTo>
                    <a:pt x="0" y="2549283"/>
                  </a:lnTo>
                  <a:lnTo>
                    <a:pt x="0" y="2511183"/>
                  </a:lnTo>
                  <a:lnTo>
                    <a:pt x="12700" y="2511183"/>
                  </a:lnTo>
                  <a:lnTo>
                    <a:pt x="12700" y="2549283"/>
                  </a:lnTo>
                  <a:close/>
                </a:path>
                <a:path w="2195195" h="3114675">
                  <a:moveTo>
                    <a:pt x="12700" y="2498483"/>
                  </a:moveTo>
                  <a:lnTo>
                    <a:pt x="0" y="2498483"/>
                  </a:lnTo>
                  <a:lnTo>
                    <a:pt x="0" y="2460383"/>
                  </a:lnTo>
                  <a:lnTo>
                    <a:pt x="12700" y="2460383"/>
                  </a:lnTo>
                  <a:lnTo>
                    <a:pt x="12700" y="2498483"/>
                  </a:lnTo>
                  <a:close/>
                </a:path>
                <a:path w="2195195" h="3114675">
                  <a:moveTo>
                    <a:pt x="12700" y="2447683"/>
                  </a:moveTo>
                  <a:lnTo>
                    <a:pt x="0" y="2447683"/>
                  </a:lnTo>
                  <a:lnTo>
                    <a:pt x="0" y="2409583"/>
                  </a:lnTo>
                  <a:lnTo>
                    <a:pt x="12700" y="2409583"/>
                  </a:lnTo>
                  <a:lnTo>
                    <a:pt x="12700" y="2447683"/>
                  </a:lnTo>
                  <a:close/>
                </a:path>
                <a:path w="2195195" h="3114675">
                  <a:moveTo>
                    <a:pt x="12700" y="2396883"/>
                  </a:moveTo>
                  <a:lnTo>
                    <a:pt x="0" y="2396883"/>
                  </a:lnTo>
                  <a:lnTo>
                    <a:pt x="0" y="2358783"/>
                  </a:lnTo>
                  <a:lnTo>
                    <a:pt x="12700" y="2358783"/>
                  </a:lnTo>
                  <a:lnTo>
                    <a:pt x="12700" y="2396883"/>
                  </a:lnTo>
                  <a:close/>
                </a:path>
                <a:path w="2195195" h="3114675">
                  <a:moveTo>
                    <a:pt x="12700" y="2346083"/>
                  </a:moveTo>
                  <a:lnTo>
                    <a:pt x="0" y="2346083"/>
                  </a:lnTo>
                  <a:lnTo>
                    <a:pt x="0" y="2307983"/>
                  </a:lnTo>
                  <a:lnTo>
                    <a:pt x="12700" y="2307983"/>
                  </a:lnTo>
                  <a:lnTo>
                    <a:pt x="12700" y="2346083"/>
                  </a:lnTo>
                  <a:close/>
                </a:path>
                <a:path w="2195195" h="3114675">
                  <a:moveTo>
                    <a:pt x="12700" y="2295283"/>
                  </a:moveTo>
                  <a:lnTo>
                    <a:pt x="0" y="2295283"/>
                  </a:lnTo>
                  <a:lnTo>
                    <a:pt x="0" y="2257183"/>
                  </a:lnTo>
                  <a:lnTo>
                    <a:pt x="12700" y="2257183"/>
                  </a:lnTo>
                  <a:lnTo>
                    <a:pt x="12700" y="2295283"/>
                  </a:lnTo>
                  <a:close/>
                </a:path>
                <a:path w="2195195" h="3114675">
                  <a:moveTo>
                    <a:pt x="12700" y="2244483"/>
                  </a:moveTo>
                  <a:lnTo>
                    <a:pt x="0" y="2244483"/>
                  </a:lnTo>
                  <a:lnTo>
                    <a:pt x="0" y="2206383"/>
                  </a:lnTo>
                  <a:lnTo>
                    <a:pt x="12700" y="2206383"/>
                  </a:lnTo>
                  <a:lnTo>
                    <a:pt x="12700" y="2244483"/>
                  </a:lnTo>
                  <a:close/>
                </a:path>
                <a:path w="2195195" h="3114675">
                  <a:moveTo>
                    <a:pt x="12700" y="2193683"/>
                  </a:moveTo>
                  <a:lnTo>
                    <a:pt x="0" y="2193683"/>
                  </a:lnTo>
                  <a:lnTo>
                    <a:pt x="0" y="2155583"/>
                  </a:lnTo>
                  <a:lnTo>
                    <a:pt x="12700" y="2155583"/>
                  </a:lnTo>
                  <a:lnTo>
                    <a:pt x="12700" y="2193683"/>
                  </a:lnTo>
                  <a:close/>
                </a:path>
                <a:path w="2195195" h="3114675">
                  <a:moveTo>
                    <a:pt x="12700" y="2142883"/>
                  </a:moveTo>
                  <a:lnTo>
                    <a:pt x="0" y="2142883"/>
                  </a:lnTo>
                  <a:lnTo>
                    <a:pt x="0" y="2104783"/>
                  </a:lnTo>
                  <a:lnTo>
                    <a:pt x="12700" y="2104783"/>
                  </a:lnTo>
                  <a:lnTo>
                    <a:pt x="12700" y="2142883"/>
                  </a:lnTo>
                  <a:close/>
                </a:path>
                <a:path w="2195195" h="3114675">
                  <a:moveTo>
                    <a:pt x="12700" y="2092083"/>
                  </a:moveTo>
                  <a:lnTo>
                    <a:pt x="0" y="2092083"/>
                  </a:lnTo>
                  <a:lnTo>
                    <a:pt x="0" y="2053983"/>
                  </a:lnTo>
                  <a:lnTo>
                    <a:pt x="12700" y="2053983"/>
                  </a:lnTo>
                  <a:lnTo>
                    <a:pt x="12700" y="2092083"/>
                  </a:lnTo>
                  <a:close/>
                </a:path>
                <a:path w="2195195" h="3114675">
                  <a:moveTo>
                    <a:pt x="12700" y="2041283"/>
                  </a:moveTo>
                  <a:lnTo>
                    <a:pt x="0" y="2041283"/>
                  </a:lnTo>
                  <a:lnTo>
                    <a:pt x="0" y="2003183"/>
                  </a:lnTo>
                  <a:lnTo>
                    <a:pt x="12700" y="2003183"/>
                  </a:lnTo>
                  <a:lnTo>
                    <a:pt x="12700" y="2041283"/>
                  </a:lnTo>
                  <a:close/>
                </a:path>
                <a:path w="2195195" h="3114675">
                  <a:moveTo>
                    <a:pt x="12700" y="1990483"/>
                  </a:moveTo>
                  <a:lnTo>
                    <a:pt x="0" y="1990483"/>
                  </a:lnTo>
                  <a:lnTo>
                    <a:pt x="0" y="1952383"/>
                  </a:lnTo>
                  <a:lnTo>
                    <a:pt x="12700" y="1952383"/>
                  </a:lnTo>
                  <a:lnTo>
                    <a:pt x="12700" y="1990483"/>
                  </a:lnTo>
                  <a:close/>
                </a:path>
                <a:path w="2195195" h="3114675">
                  <a:moveTo>
                    <a:pt x="12700" y="1939683"/>
                  </a:moveTo>
                  <a:lnTo>
                    <a:pt x="0" y="1939683"/>
                  </a:lnTo>
                  <a:lnTo>
                    <a:pt x="0" y="1901583"/>
                  </a:lnTo>
                  <a:lnTo>
                    <a:pt x="12700" y="1901583"/>
                  </a:lnTo>
                  <a:lnTo>
                    <a:pt x="12700" y="1939683"/>
                  </a:lnTo>
                  <a:close/>
                </a:path>
                <a:path w="2195195" h="3114675">
                  <a:moveTo>
                    <a:pt x="12700" y="1888883"/>
                  </a:moveTo>
                  <a:lnTo>
                    <a:pt x="0" y="1888883"/>
                  </a:lnTo>
                  <a:lnTo>
                    <a:pt x="0" y="1850783"/>
                  </a:lnTo>
                  <a:lnTo>
                    <a:pt x="12700" y="1850783"/>
                  </a:lnTo>
                  <a:lnTo>
                    <a:pt x="12700" y="1888883"/>
                  </a:lnTo>
                  <a:close/>
                </a:path>
                <a:path w="2195195" h="3114675">
                  <a:moveTo>
                    <a:pt x="12700" y="1838083"/>
                  </a:moveTo>
                  <a:lnTo>
                    <a:pt x="0" y="1838083"/>
                  </a:lnTo>
                  <a:lnTo>
                    <a:pt x="0" y="1799983"/>
                  </a:lnTo>
                  <a:lnTo>
                    <a:pt x="12700" y="1799983"/>
                  </a:lnTo>
                  <a:lnTo>
                    <a:pt x="12700" y="1838083"/>
                  </a:lnTo>
                  <a:close/>
                </a:path>
                <a:path w="2195195" h="3114675">
                  <a:moveTo>
                    <a:pt x="12700" y="1787283"/>
                  </a:moveTo>
                  <a:lnTo>
                    <a:pt x="0" y="1787283"/>
                  </a:lnTo>
                  <a:lnTo>
                    <a:pt x="0" y="1749183"/>
                  </a:lnTo>
                  <a:lnTo>
                    <a:pt x="12700" y="1749183"/>
                  </a:lnTo>
                  <a:lnTo>
                    <a:pt x="12700" y="1787283"/>
                  </a:lnTo>
                  <a:close/>
                </a:path>
                <a:path w="2195195" h="3114675">
                  <a:moveTo>
                    <a:pt x="12700" y="1736483"/>
                  </a:moveTo>
                  <a:lnTo>
                    <a:pt x="0" y="1736483"/>
                  </a:lnTo>
                  <a:lnTo>
                    <a:pt x="0" y="1698383"/>
                  </a:lnTo>
                  <a:lnTo>
                    <a:pt x="12700" y="1698383"/>
                  </a:lnTo>
                  <a:lnTo>
                    <a:pt x="12700" y="1736483"/>
                  </a:lnTo>
                  <a:close/>
                </a:path>
                <a:path w="2195195" h="3114675">
                  <a:moveTo>
                    <a:pt x="12700" y="1685683"/>
                  </a:moveTo>
                  <a:lnTo>
                    <a:pt x="0" y="1685683"/>
                  </a:lnTo>
                  <a:lnTo>
                    <a:pt x="0" y="1647583"/>
                  </a:lnTo>
                  <a:lnTo>
                    <a:pt x="12700" y="1647583"/>
                  </a:lnTo>
                  <a:lnTo>
                    <a:pt x="12700" y="1685683"/>
                  </a:lnTo>
                  <a:close/>
                </a:path>
                <a:path w="2195195" h="3114675">
                  <a:moveTo>
                    <a:pt x="12700" y="1634883"/>
                  </a:moveTo>
                  <a:lnTo>
                    <a:pt x="0" y="1634883"/>
                  </a:lnTo>
                  <a:lnTo>
                    <a:pt x="0" y="1596783"/>
                  </a:lnTo>
                  <a:lnTo>
                    <a:pt x="12700" y="1596783"/>
                  </a:lnTo>
                  <a:lnTo>
                    <a:pt x="12700" y="1634883"/>
                  </a:lnTo>
                  <a:close/>
                </a:path>
                <a:path w="2195195" h="3114675">
                  <a:moveTo>
                    <a:pt x="12700" y="1584083"/>
                  </a:moveTo>
                  <a:lnTo>
                    <a:pt x="0" y="1584083"/>
                  </a:lnTo>
                  <a:lnTo>
                    <a:pt x="0" y="1545983"/>
                  </a:lnTo>
                  <a:lnTo>
                    <a:pt x="12700" y="1545983"/>
                  </a:lnTo>
                  <a:lnTo>
                    <a:pt x="12700" y="1584083"/>
                  </a:lnTo>
                  <a:close/>
                </a:path>
                <a:path w="2195195" h="3114675">
                  <a:moveTo>
                    <a:pt x="12700" y="1533283"/>
                  </a:moveTo>
                  <a:lnTo>
                    <a:pt x="0" y="1533283"/>
                  </a:lnTo>
                  <a:lnTo>
                    <a:pt x="0" y="1495183"/>
                  </a:lnTo>
                  <a:lnTo>
                    <a:pt x="12700" y="1495183"/>
                  </a:lnTo>
                  <a:lnTo>
                    <a:pt x="12700" y="1533283"/>
                  </a:lnTo>
                  <a:close/>
                </a:path>
                <a:path w="2195195" h="3114675">
                  <a:moveTo>
                    <a:pt x="12700" y="1482483"/>
                  </a:moveTo>
                  <a:lnTo>
                    <a:pt x="0" y="1482483"/>
                  </a:lnTo>
                  <a:lnTo>
                    <a:pt x="0" y="1444383"/>
                  </a:lnTo>
                  <a:lnTo>
                    <a:pt x="12700" y="1444383"/>
                  </a:lnTo>
                  <a:lnTo>
                    <a:pt x="12700" y="1482483"/>
                  </a:lnTo>
                  <a:close/>
                </a:path>
                <a:path w="2195195" h="3114675">
                  <a:moveTo>
                    <a:pt x="12700" y="1431683"/>
                  </a:moveTo>
                  <a:lnTo>
                    <a:pt x="0" y="1431683"/>
                  </a:lnTo>
                  <a:lnTo>
                    <a:pt x="0" y="1393583"/>
                  </a:lnTo>
                  <a:lnTo>
                    <a:pt x="12700" y="1393583"/>
                  </a:lnTo>
                  <a:lnTo>
                    <a:pt x="12700" y="1431683"/>
                  </a:lnTo>
                  <a:close/>
                </a:path>
                <a:path w="2195195" h="3114675">
                  <a:moveTo>
                    <a:pt x="12700" y="1380883"/>
                  </a:moveTo>
                  <a:lnTo>
                    <a:pt x="0" y="1380883"/>
                  </a:lnTo>
                  <a:lnTo>
                    <a:pt x="0" y="1342783"/>
                  </a:lnTo>
                  <a:lnTo>
                    <a:pt x="12700" y="1342783"/>
                  </a:lnTo>
                  <a:lnTo>
                    <a:pt x="12700" y="1380883"/>
                  </a:lnTo>
                  <a:close/>
                </a:path>
                <a:path w="2195195" h="3114675">
                  <a:moveTo>
                    <a:pt x="12700" y="1330083"/>
                  </a:moveTo>
                  <a:lnTo>
                    <a:pt x="0" y="1330083"/>
                  </a:lnTo>
                  <a:lnTo>
                    <a:pt x="0" y="1291983"/>
                  </a:lnTo>
                  <a:lnTo>
                    <a:pt x="12700" y="1291983"/>
                  </a:lnTo>
                  <a:lnTo>
                    <a:pt x="12700" y="1330083"/>
                  </a:lnTo>
                  <a:close/>
                </a:path>
                <a:path w="2195195" h="3114675">
                  <a:moveTo>
                    <a:pt x="12700" y="1279283"/>
                  </a:moveTo>
                  <a:lnTo>
                    <a:pt x="0" y="1279283"/>
                  </a:lnTo>
                  <a:lnTo>
                    <a:pt x="0" y="1241183"/>
                  </a:lnTo>
                  <a:lnTo>
                    <a:pt x="12700" y="1241183"/>
                  </a:lnTo>
                  <a:lnTo>
                    <a:pt x="12700" y="1279283"/>
                  </a:lnTo>
                  <a:close/>
                </a:path>
                <a:path w="2195195" h="3114675">
                  <a:moveTo>
                    <a:pt x="12700" y="1228483"/>
                  </a:moveTo>
                  <a:lnTo>
                    <a:pt x="0" y="1228483"/>
                  </a:lnTo>
                  <a:lnTo>
                    <a:pt x="0" y="1190383"/>
                  </a:lnTo>
                  <a:lnTo>
                    <a:pt x="12700" y="1190383"/>
                  </a:lnTo>
                  <a:lnTo>
                    <a:pt x="12700" y="1228483"/>
                  </a:lnTo>
                  <a:close/>
                </a:path>
                <a:path w="2195195" h="3114675">
                  <a:moveTo>
                    <a:pt x="12700" y="1177683"/>
                  </a:moveTo>
                  <a:lnTo>
                    <a:pt x="0" y="1177683"/>
                  </a:lnTo>
                  <a:lnTo>
                    <a:pt x="0" y="1139583"/>
                  </a:lnTo>
                  <a:lnTo>
                    <a:pt x="12700" y="1139583"/>
                  </a:lnTo>
                  <a:lnTo>
                    <a:pt x="12700" y="1177683"/>
                  </a:lnTo>
                  <a:close/>
                </a:path>
                <a:path w="2195195" h="3114675">
                  <a:moveTo>
                    <a:pt x="12700" y="1126883"/>
                  </a:moveTo>
                  <a:lnTo>
                    <a:pt x="0" y="1126883"/>
                  </a:lnTo>
                  <a:lnTo>
                    <a:pt x="0" y="1088783"/>
                  </a:lnTo>
                  <a:lnTo>
                    <a:pt x="12700" y="1088783"/>
                  </a:lnTo>
                  <a:lnTo>
                    <a:pt x="12700" y="1126883"/>
                  </a:lnTo>
                  <a:close/>
                </a:path>
                <a:path w="2195195" h="3114675">
                  <a:moveTo>
                    <a:pt x="12700" y="1076083"/>
                  </a:moveTo>
                  <a:lnTo>
                    <a:pt x="0" y="1076083"/>
                  </a:lnTo>
                  <a:lnTo>
                    <a:pt x="0" y="1037983"/>
                  </a:lnTo>
                  <a:lnTo>
                    <a:pt x="12700" y="1037983"/>
                  </a:lnTo>
                  <a:lnTo>
                    <a:pt x="12700" y="1076083"/>
                  </a:lnTo>
                  <a:close/>
                </a:path>
                <a:path w="2195195" h="3114675">
                  <a:moveTo>
                    <a:pt x="12700" y="1025283"/>
                  </a:moveTo>
                  <a:lnTo>
                    <a:pt x="0" y="1025283"/>
                  </a:lnTo>
                  <a:lnTo>
                    <a:pt x="0" y="987183"/>
                  </a:lnTo>
                  <a:lnTo>
                    <a:pt x="12700" y="987183"/>
                  </a:lnTo>
                  <a:lnTo>
                    <a:pt x="12700" y="1025283"/>
                  </a:lnTo>
                  <a:close/>
                </a:path>
                <a:path w="2195195" h="3114675">
                  <a:moveTo>
                    <a:pt x="12700" y="974483"/>
                  </a:moveTo>
                  <a:lnTo>
                    <a:pt x="0" y="974483"/>
                  </a:lnTo>
                  <a:lnTo>
                    <a:pt x="0" y="936383"/>
                  </a:lnTo>
                  <a:lnTo>
                    <a:pt x="12700" y="936383"/>
                  </a:lnTo>
                  <a:lnTo>
                    <a:pt x="12700" y="974483"/>
                  </a:lnTo>
                  <a:close/>
                </a:path>
                <a:path w="2195195" h="3114675">
                  <a:moveTo>
                    <a:pt x="12700" y="923683"/>
                  </a:moveTo>
                  <a:lnTo>
                    <a:pt x="0" y="923683"/>
                  </a:lnTo>
                  <a:lnTo>
                    <a:pt x="0" y="885583"/>
                  </a:lnTo>
                  <a:lnTo>
                    <a:pt x="12700" y="885583"/>
                  </a:lnTo>
                  <a:lnTo>
                    <a:pt x="12700" y="923683"/>
                  </a:lnTo>
                  <a:close/>
                </a:path>
                <a:path w="2195195" h="3114675">
                  <a:moveTo>
                    <a:pt x="12700" y="872883"/>
                  </a:moveTo>
                  <a:lnTo>
                    <a:pt x="0" y="872883"/>
                  </a:lnTo>
                  <a:lnTo>
                    <a:pt x="0" y="834783"/>
                  </a:lnTo>
                  <a:lnTo>
                    <a:pt x="12700" y="834783"/>
                  </a:lnTo>
                  <a:lnTo>
                    <a:pt x="12700" y="872883"/>
                  </a:lnTo>
                  <a:close/>
                </a:path>
                <a:path w="2195195" h="3114675">
                  <a:moveTo>
                    <a:pt x="12700" y="822083"/>
                  </a:moveTo>
                  <a:lnTo>
                    <a:pt x="0" y="822083"/>
                  </a:lnTo>
                  <a:lnTo>
                    <a:pt x="0" y="783983"/>
                  </a:lnTo>
                  <a:lnTo>
                    <a:pt x="12700" y="783983"/>
                  </a:lnTo>
                  <a:lnTo>
                    <a:pt x="12700" y="822083"/>
                  </a:lnTo>
                  <a:close/>
                </a:path>
                <a:path w="2195195" h="3114675">
                  <a:moveTo>
                    <a:pt x="12700" y="771283"/>
                  </a:moveTo>
                  <a:lnTo>
                    <a:pt x="0" y="771283"/>
                  </a:lnTo>
                  <a:lnTo>
                    <a:pt x="0" y="733183"/>
                  </a:lnTo>
                  <a:lnTo>
                    <a:pt x="12700" y="733183"/>
                  </a:lnTo>
                  <a:lnTo>
                    <a:pt x="12700" y="771283"/>
                  </a:lnTo>
                  <a:close/>
                </a:path>
                <a:path w="2195195" h="3114675">
                  <a:moveTo>
                    <a:pt x="12700" y="720483"/>
                  </a:moveTo>
                  <a:lnTo>
                    <a:pt x="0" y="720483"/>
                  </a:lnTo>
                  <a:lnTo>
                    <a:pt x="0" y="682383"/>
                  </a:lnTo>
                  <a:lnTo>
                    <a:pt x="12700" y="682383"/>
                  </a:lnTo>
                  <a:lnTo>
                    <a:pt x="12700" y="720483"/>
                  </a:lnTo>
                  <a:close/>
                </a:path>
                <a:path w="2195195" h="3114675">
                  <a:moveTo>
                    <a:pt x="12700" y="669683"/>
                  </a:moveTo>
                  <a:lnTo>
                    <a:pt x="0" y="669683"/>
                  </a:lnTo>
                  <a:lnTo>
                    <a:pt x="0" y="631583"/>
                  </a:lnTo>
                  <a:lnTo>
                    <a:pt x="12700" y="631583"/>
                  </a:lnTo>
                  <a:lnTo>
                    <a:pt x="12700" y="669683"/>
                  </a:lnTo>
                  <a:close/>
                </a:path>
                <a:path w="2195195" h="3114675">
                  <a:moveTo>
                    <a:pt x="12700" y="618883"/>
                  </a:moveTo>
                  <a:lnTo>
                    <a:pt x="0" y="618883"/>
                  </a:lnTo>
                  <a:lnTo>
                    <a:pt x="0" y="580783"/>
                  </a:lnTo>
                  <a:lnTo>
                    <a:pt x="12700" y="580783"/>
                  </a:lnTo>
                  <a:lnTo>
                    <a:pt x="12700" y="618883"/>
                  </a:lnTo>
                  <a:close/>
                </a:path>
                <a:path w="2195195" h="3114675">
                  <a:moveTo>
                    <a:pt x="12700" y="568083"/>
                  </a:moveTo>
                  <a:lnTo>
                    <a:pt x="0" y="568083"/>
                  </a:lnTo>
                  <a:lnTo>
                    <a:pt x="0" y="529983"/>
                  </a:lnTo>
                  <a:lnTo>
                    <a:pt x="12700" y="529983"/>
                  </a:lnTo>
                  <a:lnTo>
                    <a:pt x="12700" y="568083"/>
                  </a:lnTo>
                  <a:close/>
                </a:path>
                <a:path w="2195195" h="3114675">
                  <a:moveTo>
                    <a:pt x="12700" y="517283"/>
                  </a:moveTo>
                  <a:lnTo>
                    <a:pt x="0" y="517283"/>
                  </a:lnTo>
                  <a:lnTo>
                    <a:pt x="0" y="479183"/>
                  </a:lnTo>
                  <a:lnTo>
                    <a:pt x="12700" y="479183"/>
                  </a:lnTo>
                  <a:lnTo>
                    <a:pt x="12700" y="517283"/>
                  </a:lnTo>
                  <a:close/>
                </a:path>
                <a:path w="2195195" h="3114675">
                  <a:moveTo>
                    <a:pt x="12700" y="466483"/>
                  </a:moveTo>
                  <a:lnTo>
                    <a:pt x="0" y="466483"/>
                  </a:lnTo>
                  <a:lnTo>
                    <a:pt x="0" y="428383"/>
                  </a:lnTo>
                  <a:lnTo>
                    <a:pt x="12700" y="428383"/>
                  </a:lnTo>
                  <a:lnTo>
                    <a:pt x="12700" y="466483"/>
                  </a:lnTo>
                  <a:close/>
                </a:path>
                <a:path w="2195195" h="3114675">
                  <a:moveTo>
                    <a:pt x="12700" y="415683"/>
                  </a:moveTo>
                  <a:lnTo>
                    <a:pt x="0" y="415683"/>
                  </a:lnTo>
                  <a:lnTo>
                    <a:pt x="0" y="377583"/>
                  </a:lnTo>
                  <a:lnTo>
                    <a:pt x="12700" y="377583"/>
                  </a:lnTo>
                  <a:lnTo>
                    <a:pt x="12700" y="415683"/>
                  </a:lnTo>
                  <a:close/>
                </a:path>
                <a:path w="2195195" h="3114675">
                  <a:moveTo>
                    <a:pt x="12700" y="364883"/>
                  </a:moveTo>
                  <a:lnTo>
                    <a:pt x="0" y="364883"/>
                  </a:lnTo>
                  <a:lnTo>
                    <a:pt x="0" y="326783"/>
                  </a:lnTo>
                  <a:lnTo>
                    <a:pt x="12700" y="326783"/>
                  </a:lnTo>
                  <a:lnTo>
                    <a:pt x="12700" y="364883"/>
                  </a:lnTo>
                  <a:close/>
                </a:path>
                <a:path w="2195195" h="3114675">
                  <a:moveTo>
                    <a:pt x="12700" y="314083"/>
                  </a:moveTo>
                  <a:lnTo>
                    <a:pt x="0" y="314083"/>
                  </a:lnTo>
                  <a:lnTo>
                    <a:pt x="0" y="275983"/>
                  </a:lnTo>
                  <a:lnTo>
                    <a:pt x="12700" y="275983"/>
                  </a:lnTo>
                  <a:lnTo>
                    <a:pt x="12700" y="314083"/>
                  </a:lnTo>
                  <a:close/>
                </a:path>
                <a:path w="2195195" h="3114675">
                  <a:moveTo>
                    <a:pt x="12700" y="263283"/>
                  </a:moveTo>
                  <a:lnTo>
                    <a:pt x="0" y="263283"/>
                  </a:lnTo>
                  <a:lnTo>
                    <a:pt x="0" y="225183"/>
                  </a:lnTo>
                  <a:lnTo>
                    <a:pt x="12700" y="225183"/>
                  </a:lnTo>
                  <a:lnTo>
                    <a:pt x="12700" y="263283"/>
                  </a:lnTo>
                  <a:close/>
                </a:path>
                <a:path w="2195195" h="3114675">
                  <a:moveTo>
                    <a:pt x="12700" y="212483"/>
                  </a:moveTo>
                  <a:lnTo>
                    <a:pt x="0" y="212483"/>
                  </a:lnTo>
                  <a:lnTo>
                    <a:pt x="0" y="174383"/>
                  </a:lnTo>
                  <a:lnTo>
                    <a:pt x="12700" y="174383"/>
                  </a:lnTo>
                  <a:lnTo>
                    <a:pt x="12700" y="212483"/>
                  </a:lnTo>
                  <a:close/>
                </a:path>
                <a:path w="2195195" h="3114675">
                  <a:moveTo>
                    <a:pt x="12700" y="161683"/>
                  </a:moveTo>
                  <a:lnTo>
                    <a:pt x="0" y="161683"/>
                  </a:lnTo>
                  <a:lnTo>
                    <a:pt x="0" y="123583"/>
                  </a:lnTo>
                  <a:lnTo>
                    <a:pt x="12700" y="123583"/>
                  </a:lnTo>
                  <a:lnTo>
                    <a:pt x="12700" y="161683"/>
                  </a:lnTo>
                  <a:close/>
                </a:path>
                <a:path w="2195195" h="3114675">
                  <a:moveTo>
                    <a:pt x="12700" y="110883"/>
                  </a:moveTo>
                  <a:lnTo>
                    <a:pt x="0" y="110883"/>
                  </a:lnTo>
                  <a:lnTo>
                    <a:pt x="0" y="72783"/>
                  </a:lnTo>
                  <a:lnTo>
                    <a:pt x="12700" y="72783"/>
                  </a:lnTo>
                  <a:lnTo>
                    <a:pt x="12700" y="110883"/>
                  </a:lnTo>
                  <a:close/>
                </a:path>
                <a:path w="2195195" h="3114675">
                  <a:moveTo>
                    <a:pt x="12700" y="60083"/>
                  </a:moveTo>
                  <a:lnTo>
                    <a:pt x="0" y="60083"/>
                  </a:lnTo>
                  <a:lnTo>
                    <a:pt x="0" y="21983"/>
                  </a:lnTo>
                  <a:lnTo>
                    <a:pt x="12700" y="21983"/>
                  </a:lnTo>
                  <a:lnTo>
                    <a:pt x="12700" y="60083"/>
                  </a:lnTo>
                  <a:close/>
                </a:path>
                <a:path w="2195195" h="3114675">
                  <a:moveTo>
                    <a:pt x="9766" y="9283"/>
                  </a:moveTo>
                  <a:lnTo>
                    <a:pt x="0" y="9283"/>
                  </a:lnTo>
                  <a:lnTo>
                    <a:pt x="0" y="6350"/>
                  </a:lnTo>
                  <a:lnTo>
                    <a:pt x="6350" y="0"/>
                  </a:lnTo>
                  <a:lnTo>
                    <a:pt x="41516" y="0"/>
                  </a:lnTo>
                  <a:lnTo>
                    <a:pt x="41516" y="6350"/>
                  </a:lnTo>
                  <a:lnTo>
                    <a:pt x="12700" y="6350"/>
                  </a:lnTo>
                  <a:lnTo>
                    <a:pt x="9766" y="9283"/>
                  </a:lnTo>
                  <a:close/>
                </a:path>
                <a:path w="2195195" h="311467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195195" h="3114675">
                  <a:moveTo>
                    <a:pt x="41516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41516" y="6350"/>
                  </a:lnTo>
                  <a:lnTo>
                    <a:pt x="41516" y="12700"/>
                  </a:lnTo>
                  <a:close/>
                </a:path>
                <a:path w="2195195" h="3114675">
                  <a:moveTo>
                    <a:pt x="92316" y="12700"/>
                  </a:moveTo>
                  <a:lnTo>
                    <a:pt x="54216" y="12700"/>
                  </a:lnTo>
                  <a:lnTo>
                    <a:pt x="54216" y="0"/>
                  </a:lnTo>
                  <a:lnTo>
                    <a:pt x="92316" y="0"/>
                  </a:lnTo>
                  <a:lnTo>
                    <a:pt x="92316" y="12700"/>
                  </a:lnTo>
                  <a:close/>
                </a:path>
                <a:path w="2195195" h="3114675">
                  <a:moveTo>
                    <a:pt x="143116" y="12700"/>
                  </a:moveTo>
                  <a:lnTo>
                    <a:pt x="105016" y="12700"/>
                  </a:lnTo>
                  <a:lnTo>
                    <a:pt x="105016" y="0"/>
                  </a:lnTo>
                  <a:lnTo>
                    <a:pt x="143116" y="0"/>
                  </a:lnTo>
                  <a:lnTo>
                    <a:pt x="143116" y="12700"/>
                  </a:lnTo>
                  <a:close/>
                </a:path>
                <a:path w="2195195" h="3114675">
                  <a:moveTo>
                    <a:pt x="193916" y="12700"/>
                  </a:moveTo>
                  <a:lnTo>
                    <a:pt x="155816" y="12700"/>
                  </a:lnTo>
                  <a:lnTo>
                    <a:pt x="155816" y="0"/>
                  </a:lnTo>
                  <a:lnTo>
                    <a:pt x="193916" y="0"/>
                  </a:lnTo>
                  <a:lnTo>
                    <a:pt x="193916" y="12700"/>
                  </a:lnTo>
                  <a:close/>
                </a:path>
                <a:path w="2195195" h="3114675">
                  <a:moveTo>
                    <a:pt x="244716" y="12700"/>
                  </a:moveTo>
                  <a:lnTo>
                    <a:pt x="206616" y="12700"/>
                  </a:lnTo>
                  <a:lnTo>
                    <a:pt x="206616" y="0"/>
                  </a:lnTo>
                  <a:lnTo>
                    <a:pt x="244716" y="0"/>
                  </a:lnTo>
                  <a:lnTo>
                    <a:pt x="244716" y="12700"/>
                  </a:lnTo>
                  <a:close/>
                </a:path>
                <a:path w="2195195" h="3114675">
                  <a:moveTo>
                    <a:pt x="295516" y="12700"/>
                  </a:moveTo>
                  <a:lnTo>
                    <a:pt x="257416" y="12700"/>
                  </a:lnTo>
                  <a:lnTo>
                    <a:pt x="257416" y="0"/>
                  </a:lnTo>
                  <a:lnTo>
                    <a:pt x="295516" y="0"/>
                  </a:lnTo>
                  <a:lnTo>
                    <a:pt x="295516" y="12700"/>
                  </a:lnTo>
                  <a:close/>
                </a:path>
                <a:path w="2195195" h="3114675">
                  <a:moveTo>
                    <a:pt x="346316" y="12700"/>
                  </a:moveTo>
                  <a:lnTo>
                    <a:pt x="308216" y="12700"/>
                  </a:lnTo>
                  <a:lnTo>
                    <a:pt x="308216" y="0"/>
                  </a:lnTo>
                  <a:lnTo>
                    <a:pt x="346316" y="0"/>
                  </a:lnTo>
                  <a:lnTo>
                    <a:pt x="346316" y="12700"/>
                  </a:lnTo>
                  <a:close/>
                </a:path>
                <a:path w="2195195" h="3114675">
                  <a:moveTo>
                    <a:pt x="397116" y="12700"/>
                  </a:moveTo>
                  <a:lnTo>
                    <a:pt x="359016" y="12700"/>
                  </a:lnTo>
                  <a:lnTo>
                    <a:pt x="359016" y="0"/>
                  </a:lnTo>
                  <a:lnTo>
                    <a:pt x="397116" y="0"/>
                  </a:lnTo>
                  <a:lnTo>
                    <a:pt x="397116" y="12700"/>
                  </a:lnTo>
                  <a:close/>
                </a:path>
                <a:path w="2195195" h="3114675">
                  <a:moveTo>
                    <a:pt x="447916" y="12700"/>
                  </a:moveTo>
                  <a:lnTo>
                    <a:pt x="409816" y="12700"/>
                  </a:lnTo>
                  <a:lnTo>
                    <a:pt x="409816" y="0"/>
                  </a:lnTo>
                  <a:lnTo>
                    <a:pt x="447916" y="0"/>
                  </a:lnTo>
                  <a:lnTo>
                    <a:pt x="447916" y="12700"/>
                  </a:lnTo>
                  <a:close/>
                </a:path>
                <a:path w="2195195" h="3114675">
                  <a:moveTo>
                    <a:pt x="498716" y="12700"/>
                  </a:moveTo>
                  <a:lnTo>
                    <a:pt x="460616" y="12700"/>
                  </a:lnTo>
                  <a:lnTo>
                    <a:pt x="460616" y="0"/>
                  </a:lnTo>
                  <a:lnTo>
                    <a:pt x="498716" y="0"/>
                  </a:lnTo>
                  <a:lnTo>
                    <a:pt x="498716" y="12700"/>
                  </a:lnTo>
                  <a:close/>
                </a:path>
                <a:path w="2195195" h="3114675">
                  <a:moveTo>
                    <a:pt x="549516" y="12700"/>
                  </a:moveTo>
                  <a:lnTo>
                    <a:pt x="511416" y="12700"/>
                  </a:lnTo>
                  <a:lnTo>
                    <a:pt x="511416" y="0"/>
                  </a:lnTo>
                  <a:lnTo>
                    <a:pt x="549516" y="0"/>
                  </a:lnTo>
                  <a:lnTo>
                    <a:pt x="549516" y="12700"/>
                  </a:lnTo>
                  <a:close/>
                </a:path>
                <a:path w="2195195" h="3114675">
                  <a:moveTo>
                    <a:pt x="600316" y="12700"/>
                  </a:moveTo>
                  <a:lnTo>
                    <a:pt x="562216" y="12700"/>
                  </a:lnTo>
                  <a:lnTo>
                    <a:pt x="562216" y="0"/>
                  </a:lnTo>
                  <a:lnTo>
                    <a:pt x="600316" y="0"/>
                  </a:lnTo>
                  <a:lnTo>
                    <a:pt x="600316" y="12700"/>
                  </a:lnTo>
                  <a:close/>
                </a:path>
                <a:path w="2195195" h="3114675">
                  <a:moveTo>
                    <a:pt x="651116" y="12700"/>
                  </a:moveTo>
                  <a:lnTo>
                    <a:pt x="613016" y="12700"/>
                  </a:lnTo>
                  <a:lnTo>
                    <a:pt x="613016" y="0"/>
                  </a:lnTo>
                  <a:lnTo>
                    <a:pt x="651116" y="0"/>
                  </a:lnTo>
                  <a:lnTo>
                    <a:pt x="651116" y="12700"/>
                  </a:lnTo>
                  <a:close/>
                </a:path>
                <a:path w="2195195" h="3114675">
                  <a:moveTo>
                    <a:pt x="701916" y="12700"/>
                  </a:moveTo>
                  <a:lnTo>
                    <a:pt x="663816" y="12700"/>
                  </a:lnTo>
                  <a:lnTo>
                    <a:pt x="663816" y="0"/>
                  </a:lnTo>
                  <a:lnTo>
                    <a:pt x="701916" y="0"/>
                  </a:lnTo>
                  <a:lnTo>
                    <a:pt x="701916" y="12700"/>
                  </a:lnTo>
                  <a:close/>
                </a:path>
                <a:path w="2195195" h="3114675">
                  <a:moveTo>
                    <a:pt x="752716" y="12700"/>
                  </a:moveTo>
                  <a:lnTo>
                    <a:pt x="714616" y="12700"/>
                  </a:lnTo>
                  <a:lnTo>
                    <a:pt x="714616" y="0"/>
                  </a:lnTo>
                  <a:lnTo>
                    <a:pt x="752716" y="0"/>
                  </a:lnTo>
                  <a:lnTo>
                    <a:pt x="752716" y="12700"/>
                  </a:lnTo>
                  <a:close/>
                </a:path>
                <a:path w="2195195" h="3114675">
                  <a:moveTo>
                    <a:pt x="803516" y="12700"/>
                  </a:moveTo>
                  <a:lnTo>
                    <a:pt x="765416" y="12700"/>
                  </a:lnTo>
                  <a:lnTo>
                    <a:pt x="765416" y="0"/>
                  </a:lnTo>
                  <a:lnTo>
                    <a:pt x="803516" y="0"/>
                  </a:lnTo>
                  <a:lnTo>
                    <a:pt x="803516" y="12700"/>
                  </a:lnTo>
                  <a:close/>
                </a:path>
                <a:path w="2195195" h="3114675">
                  <a:moveTo>
                    <a:pt x="854316" y="12700"/>
                  </a:moveTo>
                  <a:lnTo>
                    <a:pt x="816216" y="12700"/>
                  </a:lnTo>
                  <a:lnTo>
                    <a:pt x="816216" y="0"/>
                  </a:lnTo>
                  <a:lnTo>
                    <a:pt x="854316" y="0"/>
                  </a:lnTo>
                  <a:lnTo>
                    <a:pt x="854316" y="12700"/>
                  </a:lnTo>
                  <a:close/>
                </a:path>
                <a:path w="2195195" h="3114675">
                  <a:moveTo>
                    <a:pt x="905116" y="12700"/>
                  </a:moveTo>
                  <a:lnTo>
                    <a:pt x="867016" y="12700"/>
                  </a:lnTo>
                  <a:lnTo>
                    <a:pt x="867016" y="0"/>
                  </a:lnTo>
                  <a:lnTo>
                    <a:pt x="905116" y="0"/>
                  </a:lnTo>
                  <a:lnTo>
                    <a:pt x="905116" y="12700"/>
                  </a:lnTo>
                  <a:close/>
                </a:path>
                <a:path w="2195195" h="3114675">
                  <a:moveTo>
                    <a:pt x="955916" y="12700"/>
                  </a:moveTo>
                  <a:lnTo>
                    <a:pt x="917816" y="12700"/>
                  </a:lnTo>
                  <a:lnTo>
                    <a:pt x="917816" y="0"/>
                  </a:lnTo>
                  <a:lnTo>
                    <a:pt x="955916" y="0"/>
                  </a:lnTo>
                  <a:lnTo>
                    <a:pt x="955916" y="12700"/>
                  </a:lnTo>
                  <a:close/>
                </a:path>
                <a:path w="2195195" h="3114675">
                  <a:moveTo>
                    <a:pt x="1006716" y="12700"/>
                  </a:moveTo>
                  <a:lnTo>
                    <a:pt x="968616" y="12700"/>
                  </a:lnTo>
                  <a:lnTo>
                    <a:pt x="968616" y="0"/>
                  </a:lnTo>
                  <a:lnTo>
                    <a:pt x="1006716" y="0"/>
                  </a:lnTo>
                  <a:lnTo>
                    <a:pt x="1006716" y="12700"/>
                  </a:lnTo>
                  <a:close/>
                </a:path>
                <a:path w="2195195" h="3114675">
                  <a:moveTo>
                    <a:pt x="1057516" y="12700"/>
                  </a:moveTo>
                  <a:lnTo>
                    <a:pt x="1019416" y="12700"/>
                  </a:lnTo>
                  <a:lnTo>
                    <a:pt x="1019416" y="0"/>
                  </a:lnTo>
                  <a:lnTo>
                    <a:pt x="1057516" y="0"/>
                  </a:lnTo>
                  <a:lnTo>
                    <a:pt x="1057516" y="12700"/>
                  </a:lnTo>
                  <a:close/>
                </a:path>
                <a:path w="2195195" h="3114675">
                  <a:moveTo>
                    <a:pt x="1108316" y="12700"/>
                  </a:moveTo>
                  <a:lnTo>
                    <a:pt x="1070216" y="12700"/>
                  </a:lnTo>
                  <a:lnTo>
                    <a:pt x="1070216" y="0"/>
                  </a:lnTo>
                  <a:lnTo>
                    <a:pt x="1108316" y="0"/>
                  </a:lnTo>
                  <a:lnTo>
                    <a:pt x="1108316" y="12700"/>
                  </a:lnTo>
                  <a:close/>
                </a:path>
                <a:path w="2195195" h="3114675">
                  <a:moveTo>
                    <a:pt x="1159116" y="12700"/>
                  </a:moveTo>
                  <a:lnTo>
                    <a:pt x="1121016" y="12700"/>
                  </a:lnTo>
                  <a:lnTo>
                    <a:pt x="1121016" y="0"/>
                  </a:lnTo>
                  <a:lnTo>
                    <a:pt x="1159116" y="0"/>
                  </a:lnTo>
                  <a:lnTo>
                    <a:pt x="1159116" y="12700"/>
                  </a:lnTo>
                  <a:close/>
                </a:path>
                <a:path w="2195195" h="3114675">
                  <a:moveTo>
                    <a:pt x="1209916" y="12700"/>
                  </a:moveTo>
                  <a:lnTo>
                    <a:pt x="1171816" y="12700"/>
                  </a:lnTo>
                  <a:lnTo>
                    <a:pt x="1171816" y="0"/>
                  </a:lnTo>
                  <a:lnTo>
                    <a:pt x="1209916" y="0"/>
                  </a:lnTo>
                  <a:lnTo>
                    <a:pt x="1209916" y="12700"/>
                  </a:lnTo>
                  <a:close/>
                </a:path>
                <a:path w="2195195" h="3114675">
                  <a:moveTo>
                    <a:pt x="1260716" y="12700"/>
                  </a:moveTo>
                  <a:lnTo>
                    <a:pt x="1222616" y="12700"/>
                  </a:lnTo>
                  <a:lnTo>
                    <a:pt x="1222616" y="0"/>
                  </a:lnTo>
                  <a:lnTo>
                    <a:pt x="1260716" y="0"/>
                  </a:lnTo>
                  <a:lnTo>
                    <a:pt x="1260716" y="12700"/>
                  </a:lnTo>
                  <a:close/>
                </a:path>
                <a:path w="2195195" h="3114675">
                  <a:moveTo>
                    <a:pt x="1311516" y="12700"/>
                  </a:moveTo>
                  <a:lnTo>
                    <a:pt x="1273416" y="12700"/>
                  </a:lnTo>
                  <a:lnTo>
                    <a:pt x="1273416" y="0"/>
                  </a:lnTo>
                  <a:lnTo>
                    <a:pt x="1311516" y="0"/>
                  </a:lnTo>
                  <a:lnTo>
                    <a:pt x="1311516" y="12700"/>
                  </a:lnTo>
                  <a:close/>
                </a:path>
                <a:path w="2195195" h="3114675">
                  <a:moveTo>
                    <a:pt x="1362316" y="12700"/>
                  </a:moveTo>
                  <a:lnTo>
                    <a:pt x="1324216" y="12700"/>
                  </a:lnTo>
                  <a:lnTo>
                    <a:pt x="1324216" y="0"/>
                  </a:lnTo>
                  <a:lnTo>
                    <a:pt x="1362316" y="0"/>
                  </a:lnTo>
                  <a:lnTo>
                    <a:pt x="1362316" y="12700"/>
                  </a:lnTo>
                  <a:close/>
                </a:path>
                <a:path w="2195195" h="3114675">
                  <a:moveTo>
                    <a:pt x="1413116" y="12700"/>
                  </a:moveTo>
                  <a:lnTo>
                    <a:pt x="1375016" y="12700"/>
                  </a:lnTo>
                  <a:lnTo>
                    <a:pt x="1375016" y="0"/>
                  </a:lnTo>
                  <a:lnTo>
                    <a:pt x="1413116" y="0"/>
                  </a:lnTo>
                  <a:lnTo>
                    <a:pt x="1413116" y="12700"/>
                  </a:lnTo>
                  <a:close/>
                </a:path>
                <a:path w="2195195" h="3114675">
                  <a:moveTo>
                    <a:pt x="1463916" y="12700"/>
                  </a:moveTo>
                  <a:lnTo>
                    <a:pt x="1425816" y="12700"/>
                  </a:lnTo>
                  <a:lnTo>
                    <a:pt x="1425816" y="0"/>
                  </a:lnTo>
                  <a:lnTo>
                    <a:pt x="1463916" y="0"/>
                  </a:lnTo>
                  <a:lnTo>
                    <a:pt x="1463916" y="12700"/>
                  </a:lnTo>
                  <a:close/>
                </a:path>
                <a:path w="2195195" h="3114675">
                  <a:moveTo>
                    <a:pt x="1514716" y="12700"/>
                  </a:moveTo>
                  <a:lnTo>
                    <a:pt x="1476616" y="12700"/>
                  </a:lnTo>
                  <a:lnTo>
                    <a:pt x="1476616" y="0"/>
                  </a:lnTo>
                  <a:lnTo>
                    <a:pt x="1514716" y="0"/>
                  </a:lnTo>
                  <a:lnTo>
                    <a:pt x="1514716" y="12700"/>
                  </a:lnTo>
                  <a:close/>
                </a:path>
                <a:path w="2195195" h="3114675">
                  <a:moveTo>
                    <a:pt x="1565516" y="12700"/>
                  </a:moveTo>
                  <a:lnTo>
                    <a:pt x="1527416" y="12700"/>
                  </a:lnTo>
                  <a:lnTo>
                    <a:pt x="1527416" y="0"/>
                  </a:lnTo>
                  <a:lnTo>
                    <a:pt x="1565516" y="0"/>
                  </a:lnTo>
                  <a:lnTo>
                    <a:pt x="1565516" y="12700"/>
                  </a:lnTo>
                  <a:close/>
                </a:path>
                <a:path w="2195195" h="3114675">
                  <a:moveTo>
                    <a:pt x="1616316" y="12700"/>
                  </a:moveTo>
                  <a:lnTo>
                    <a:pt x="1578216" y="12700"/>
                  </a:lnTo>
                  <a:lnTo>
                    <a:pt x="1578216" y="0"/>
                  </a:lnTo>
                  <a:lnTo>
                    <a:pt x="1616316" y="0"/>
                  </a:lnTo>
                  <a:lnTo>
                    <a:pt x="1616316" y="12700"/>
                  </a:lnTo>
                  <a:close/>
                </a:path>
                <a:path w="2195195" h="3114675">
                  <a:moveTo>
                    <a:pt x="1667116" y="12700"/>
                  </a:moveTo>
                  <a:lnTo>
                    <a:pt x="1629016" y="12700"/>
                  </a:lnTo>
                  <a:lnTo>
                    <a:pt x="1629016" y="0"/>
                  </a:lnTo>
                  <a:lnTo>
                    <a:pt x="1667116" y="0"/>
                  </a:lnTo>
                  <a:lnTo>
                    <a:pt x="1667116" y="12700"/>
                  </a:lnTo>
                  <a:close/>
                </a:path>
                <a:path w="2195195" h="3114675">
                  <a:moveTo>
                    <a:pt x="1717916" y="12700"/>
                  </a:moveTo>
                  <a:lnTo>
                    <a:pt x="1679816" y="12700"/>
                  </a:lnTo>
                  <a:lnTo>
                    <a:pt x="1679816" y="0"/>
                  </a:lnTo>
                  <a:lnTo>
                    <a:pt x="1717916" y="0"/>
                  </a:lnTo>
                  <a:lnTo>
                    <a:pt x="1717916" y="12700"/>
                  </a:lnTo>
                  <a:close/>
                </a:path>
                <a:path w="2195195" h="3114675">
                  <a:moveTo>
                    <a:pt x="1768716" y="12700"/>
                  </a:moveTo>
                  <a:lnTo>
                    <a:pt x="1730616" y="12700"/>
                  </a:lnTo>
                  <a:lnTo>
                    <a:pt x="1730616" y="0"/>
                  </a:lnTo>
                  <a:lnTo>
                    <a:pt x="1768716" y="0"/>
                  </a:lnTo>
                  <a:lnTo>
                    <a:pt x="1768716" y="12700"/>
                  </a:lnTo>
                  <a:close/>
                </a:path>
                <a:path w="2195195" h="3114675">
                  <a:moveTo>
                    <a:pt x="1819516" y="12700"/>
                  </a:moveTo>
                  <a:lnTo>
                    <a:pt x="1781416" y="12700"/>
                  </a:lnTo>
                  <a:lnTo>
                    <a:pt x="1781416" y="0"/>
                  </a:lnTo>
                  <a:lnTo>
                    <a:pt x="1819516" y="0"/>
                  </a:lnTo>
                  <a:lnTo>
                    <a:pt x="1819516" y="12700"/>
                  </a:lnTo>
                  <a:close/>
                </a:path>
                <a:path w="2195195" h="3114675">
                  <a:moveTo>
                    <a:pt x="1870316" y="12700"/>
                  </a:moveTo>
                  <a:lnTo>
                    <a:pt x="1832216" y="12700"/>
                  </a:lnTo>
                  <a:lnTo>
                    <a:pt x="1832216" y="0"/>
                  </a:lnTo>
                  <a:lnTo>
                    <a:pt x="1870316" y="0"/>
                  </a:lnTo>
                  <a:lnTo>
                    <a:pt x="1870316" y="12700"/>
                  </a:lnTo>
                  <a:close/>
                </a:path>
                <a:path w="2195195" h="3114675">
                  <a:moveTo>
                    <a:pt x="1921116" y="12700"/>
                  </a:moveTo>
                  <a:lnTo>
                    <a:pt x="1883016" y="12700"/>
                  </a:lnTo>
                  <a:lnTo>
                    <a:pt x="1883016" y="0"/>
                  </a:lnTo>
                  <a:lnTo>
                    <a:pt x="1921116" y="0"/>
                  </a:lnTo>
                  <a:lnTo>
                    <a:pt x="1921116" y="12700"/>
                  </a:lnTo>
                  <a:close/>
                </a:path>
                <a:path w="2195195" h="3114675">
                  <a:moveTo>
                    <a:pt x="1971916" y="12700"/>
                  </a:moveTo>
                  <a:lnTo>
                    <a:pt x="1933816" y="12700"/>
                  </a:lnTo>
                  <a:lnTo>
                    <a:pt x="1933816" y="0"/>
                  </a:lnTo>
                  <a:lnTo>
                    <a:pt x="1971916" y="0"/>
                  </a:lnTo>
                  <a:lnTo>
                    <a:pt x="1971916" y="12700"/>
                  </a:lnTo>
                  <a:close/>
                </a:path>
                <a:path w="2195195" h="3114675">
                  <a:moveTo>
                    <a:pt x="2022716" y="12700"/>
                  </a:moveTo>
                  <a:lnTo>
                    <a:pt x="1984616" y="12700"/>
                  </a:lnTo>
                  <a:lnTo>
                    <a:pt x="1984616" y="0"/>
                  </a:lnTo>
                  <a:lnTo>
                    <a:pt x="2022716" y="0"/>
                  </a:lnTo>
                  <a:lnTo>
                    <a:pt x="2022716" y="12700"/>
                  </a:lnTo>
                  <a:close/>
                </a:path>
                <a:path w="2195195" h="3114675">
                  <a:moveTo>
                    <a:pt x="2073516" y="12700"/>
                  </a:moveTo>
                  <a:lnTo>
                    <a:pt x="2035416" y="12700"/>
                  </a:lnTo>
                  <a:lnTo>
                    <a:pt x="2035416" y="0"/>
                  </a:lnTo>
                  <a:lnTo>
                    <a:pt x="2073516" y="0"/>
                  </a:lnTo>
                  <a:lnTo>
                    <a:pt x="2073516" y="12700"/>
                  </a:lnTo>
                  <a:close/>
                </a:path>
                <a:path w="2195195" h="3114675">
                  <a:moveTo>
                    <a:pt x="2124316" y="12700"/>
                  </a:moveTo>
                  <a:lnTo>
                    <a:pt x="2086216" y="12700"/>
                  </a:lnTo>
                  <a:lnTo>
                    <a:pt x="2086216" y="0"/>
                  </a:lnTo>
                  <a:lnTo>
                    <a:pt x="2124316" y="0"/>
                  </a:lnTo>
                  <a:lnTo>
                    <a:pt x="2124316" y="12700"/>
                  </a:lnTo>
                  <a:close/>
                </a:path>
                <a:path w="2195195" h="3114675">
                  <a:moveTo>
                    <a:pt x="2175116" y="12700"/>
                  </a:moveTo>
                  <a:lnTo>
                    <a:pt x="2137016" y="12700"/>
                  </a:lnTo>
                  <a:lnTo>
                    <a:pt x="2137016" y="0"/>
                  </a:lnTo>
                  <a:lnTo>
                    <a:pt x="2175116" y="0"/>
                  </a:lnTo>
                  <a:lnTo>
                    <a:pt x="2175116" y="12700"/>
                  </a:lnTo>
                  <a:close/>
                </a:path>
                <a:path w="2195195" h="3114675">
                  <a:moveTo>
                    <a:pt x="2194902" y="12700"/>
                  </a:moveTo>
                  <a:lnTo>
                    <a:pt x="2188552" y="12700"/>
                  </a:lnTo>
                  <a:lnTo>
                    <a:pt x="2187816" y="11963"/>
                  </a:lnTo>
                  <a:lnTo>
                    <a:pt x="2187816" y="0"/>
                  </a:lnTo>
                  <a:lnTo>
                    <a:pt x="2188552" y="0"/>
                  </a:lnTo>
                  <a:lnTo>
                    <a:pt x="2194902" y="6350"/>
                  </a:lnTo>
                  <a:lnTo>
                    <a:pt x="2194902" y="12700"/>
                  </a:lnTo>
                  <a:close/>
                </a:path>
                <a:path w="2195195" h="3114675">
                  <a:moveTo>
                    <a:pt x="2194902" y="43713"/>
                  </a:moveTo>
                  <a:lnTo>
                    <a:pt x="2182202" y="43713"/>
                  </a:lnTo>
                  <a:lnTo>
                    <a:pt x="2182202" y="6350"/>
                  </a:lnTo>
                  <a:lnTo>
                    <a:pt x="2187816" y="11963"/>
                  </a:lnTo>
                  <a:lnTo>
                    <a:pt x="2187816" y="12700"/>
                  </a:lnTo>
                  <a:lnTo>
                    <a:pt x="2194902" y="12700"/>
                  </a:lnTo>
                  <a:lnTo>
                    <a:pt x="2194902" y="43713"/>
                  </a:lnTo>
                  <a:close/>
                </a:path>
                <a:path w="2195195" h="3114675">
                  <a:moveTo>
                    <a:pt x="2188552" y="12700"/>
                  </a:moveTo>
                  <a:lnTo>
                    <a:pt x="2187816" y="12700"/>
                  </a:lnTo>
                  <a:lnTo>
                    <a:pt x="2187816" y="11963"/>
                  </a:lnTo>
                  <a:lnTo>
                    <a:pt x="2188552" y="12700"/>
                  </a:lnTo>
                  <a:close/>
                </a:path>
                <a:path w="2195195" h="3114675">
                  <a:moveTo>
                    <a:pt x="2194902" y="94513"/>
                  </a:moveTo>
                  <a:lnTo>
                    <a:pt x="2182202" y="94513"/>
                  </a:lnTo>
                  <a:lnTo>
                    <a:pt x="2182202" y="56413"/>
                  </a:lnTo>
                  <a:lnTo>
                    <a:pt x="2194902" y="56413"/>
                  </a:lnTo>
                  <a:lnTo>
                    <a:pt x="2194902" y="94513"/>
                  </a:lnTo>
                  <a:close/>
                </a:path>
                <a:path w="2195195" h="3114675">
                  <a:moveTo>
                    <a:pt x="2194902" y="145313"/>
                  </a:moveTo>
                  <a:lnTo>
                    <a:pt x="2182202" y="145313"/>
                  </a:lnTo>
                  <a:lnTo>
                    <a:pt x="2182202" y="107213"/>
                  </a:lnTo>
                  <a:lnTo>
                    <a:pt x="2194902" y="107213"/>
                  </a:lnTo>
                  <a:lnTo>
                    <a:pt x="2194902" y="145313"/>
                  </a:lnTo>
                  <a:close/>
                </a:path>
                <a:path w="2195195" h="3114675">
                  <a:moveTo>
                    <a:pt x="2194902" y="196113"/>
                  </a:moveTo>
                  <a:lnTo>
                    <a:pt x="2182202" y="196113"/>
                  </a:lnTo>
                  <a:lnTo>
                    <a:pt x="2182202" y="158013"/>
                  </a:lnTo>
                  <a:lnTo>
                    <a:pt x="2194902" y="158013"/>
                  </a:lnTo>
                  <a:lnTo>
                    <a:pt x="2194902" y="196113"/>
                  </a:lnTo>
                  <a:close/>
                </a:path>
                <a:path w="2195195" h="3114675">
                  <a:moveTo>
                    <a:pt x="2194902" y="246913"/>
                  </a:moveTo>
                  <a:lnTo>
                    <a:pt x="2182202" y="246913"/>
                  </a:lnTo>
                  <a:lnTo>
                    <a:pt x="2182202" y="208813"/>
                  </a:lnTo>
                  <a:lnTo>
                    <a:pt x="2194902" y="208813"/>
                  </a:lnTo>
                  <a:lnTo>
                    <a:pt x="2194902" y="246913"/>
                  </a:lnTo>
                  <a:close/>
                </a:path>
                <a:path w="2195195" h="3114675">
                  <a:moveTo>
                    <a:pt x="2194902" y="297713"/>
                  </a:moveTo>
                  <a:lnTo>
                    <a:pt x="2182202" y="297713"/>
                  </a:lnTo>
                  <a:lnTo>
                    <a:pt x="2182202" y="259613"/>
                  </a:lnTo>
                  <a:lnTo>
                    <a:pt x="2194902" y="259613"/>
                  </a:lnTo>
                  <a:lnTo>
                    <a:pt x="2194902" y="297713"/>
                  </a:lnTo>
                  <a:close/>
                </a:path>
                <a:path w="2195195" h="3114675">
                  <a:moveTo>
                    <a:pt x="2194902" y="348513"/>
                  </a:moveTo>
                  <a:lnTo>
                    <a:pt x="2182202" y="348513"/>
                  </a:lnTo>
                  <a:lnTo>
                    <a:pt x="2182202" y="310413"/>
                  </a:lnTo>
                  <a:lnTo>
                    <a:pt x="2194902" y="310413"/>
                  </a:lnTo>
                  <a:lnTo>
                    <a:pt x="2194902" y="348513"/>
                  </a:lnTo>
                  <a:close/>
                </a:path>
                <a:path w="2195195" h="3114675">
                  <a:moveTo>
                    <a:pt x="2194902" y="399313"/>
                  </a:moveTo>
                  <a:lnTo>
                    <a:pt x="2182202" y="399313"/>
                  </a:lnTo>
                  <a:lnTo>
                    <a:pt x="2182202" y="361213"/>
                  </a:lnTo>
                  <a:lnTo>
                    <a:pt x="2194902" y="361213"/>
                  </a:lnTo>
                  <a:lnTo>
                    <a:pt x="2194902" y="399313"/>
                  </a:lnTo>
                  <a:close/>
                </a:path>
                <a:path w="2195195" h="3114675">
                  <a:moveTo>
                    <a:pt x="2194902" y="450113"/>
                  </a:moveTo>
                  <a:lnTo>
                    <a:pt x="2182202" y="450113"/>
                  </a:lnTo>
                  <a:lnTo>
                    <a:pt x="2182202" y="412013"/>
                  </a:lnTo>
                  <a:lnTo>
                    <a:pt x="2194902" y="412013"/>
                  </a:lnTo>
                  <a:lnTo>
                    <a:pt x="2194902" y="450113"/>
                  </a:lnTo>
                  <a:close/>
                </a:path>
                <a:path w="2195195" h="3114675">
                  <a:moveTo>
                    <a:pt x="2194902" y="500913"/>
                  </a:moveTo>
                  <a:lnTo>
                    <a:pt x="2182202" y="500913"/>
                  </a:lnTo>
                  <a:lnTo>
                    <a:pt x="2182202" y="462813"/>
                  </a:lnTo>
                  <a:lnTo>
                    <a:pt x="2194902" y="462813"/>
                  </a:lnTo>
                  <a:lnTo>
                    <a:pt x="2194902" y="500913"/>
                  </a:lnTo>
                  <a:close/>
                </a:path>
                <a:path w="2195195" h="3114675">
                  <a:moveTo>
                    <a:pt x="2194902" y="551713"/>
                  </a:moveTo>
                  <a:lnTo>
                    <a:pt x="2182202" y="551713"/>
                  </a:lnTo>
                  <a:lnTo>
                    <a:pt x="2182202" y="513613"/>
                  </a:lnTo>
                  <a:lnTo>
                    <a:pt x="2194902" y="513613"/>
                  </a:lnTo>
                  <a:lnTo>
                    <a:pt x="2194902" y="551713"/>
                  </a:lnTo>
                  <a:close/>
                </a:path>
                <a:path w="2195195" h="3114675">
                  <a:moveTo>
                    <a:pt x="2194902" y="602513"/>
                  </a:moveTo>
                  <a:lnTo>
                    <a:pt x="2182202" y="602513"/>
                  </a:lnTo>
                  <a:lnTo>
                    <a:pt x="2182202" y="564413"/>
                  </a:lnTo>
                  <a:lnTo>
                    <a:pt x="2194902" y="564413"/>
                  </a:lnTo>
                  <a:lnTo>
                    <a:pt x="2194902" y="602513"/>
                  </a:lnTo>
                  <a:close/>
                </a:path>
                <a:path w="2195195" h="3114675">
                  <a:moveTo>
                    <a:pt x="2194902" y="653313"/>
                  </a:moveTo>
                  <a:lnTo>
                    <a:pt x="2182202" y="653313"/>
                  </a:lnTo>
                  <a:lnTo>
                    <a:pt x="2182202" y="615213"/>
                  </a:lnTo>
                  <a:lnTo>
                    <a:pt x="2194902" y="615213"/>
                  </a:lnTo>
                  <a:lnTo>
                    <a:pt x="2194902" y="653313"/>
                  </a:lnTo>
                  <a:close/>
                </a:path>
                <a:path w="2195195" h="3114675">
                  <a:moveTo>
                    <a:pt x="2194902" y="704113"/>
                  </a:moveTo>
                  <a:lnTo>
                    <a:pt x="2182202" y="704113"/>
                  </a:lnTo>
                  <a:lnTo>
                    <a:pt x="2182202" y="666013"/>
                  </a:lnTo>
                  <a:lnTo>
                    <a:pt x="2194902" y="666013"/>
                  </a:lnTo>
                  <a:lnTo>
                    <a:pt x="2194902" y="704113"/>
                  </a:lnTo>
                  <a:close/>
                </a:path>
                <a:path w="2195195" h="3114675">
                  <a:moveTo>
                    <a:pt x="2194902" y="754913"/>
                  </a:moveTo>
                  <a:lnTo>
                    <a:pt x="2182202" y="754913"/>
                  </a:lnTo>
                  <a:lnTo>
                    <a:pt x="2182202" y="716813"/>
                  </a:lnTo>
                  <a:lnTo>
                    <a:pt x="2194902" y="716813"/>
                  </a:lnTo>
                  <a:lnTo>
                    <a:pt x="2194902" y="754913"/>
                  </a:lnTo>
                  <a:close/>
                </a:path>
                <a:path w="2195195" h="3114675">
                  <a:moveTo>
                    <a:pt x="2194902" y="805713"/>
                  </a:moveTo>
                  <a:lnTo>
                    <a:pt x="2182202" y="805713"/>
                  </a:lnTo>
                  <a:lnTo>
                    <a:pt x="2182202" y="767613"/>
                  </a:lnTo>
                  <a:lnTo>
                    <a:pt x="2194902" y="767613"/>
                  </a:lnTo>
                  <a:lnTo>
                    <a:pt x="2194902" y="805713"/>
                  </a:lnTo>
                  <a:close/>
                </a:path>
                <a:path w="2195195" h="3114675">
                  <a:moveTo>
                    <a:pt x="2194902" y="856513"/>
                  </a:moveTo>
                  <a:lnTo>
                    <a:pt x="2182202" y="856513"/>
                  </a:lnTo>
                  <a:lnTo>
                    <a:pt x="2182202" y="818413"/>
                  </a:lnTo>
                  <a:lnTo>
                    <a:pt x="2194902" y="818413"/>
                  </a:lnTo>
                  <a:lnTo>
                    <a:pt x="2194902" y="856513"/>
                  </a:lnTo>
                  <a:close/>
                </a:path>
                <a:path w="2195195" h="3114675">
                  <a:moveTo>
                    <a:pt x="2194902" y="907313"/>
                  </a:moveTo>
                  <a:lnTo>
                    <a:pt x="2182202" y="907313"/>
                  </a:lnTo>
                  <a:lnTo>
                    <a:pt x="2182202" y="869213"/>
                  </a:lnTo>
                  <a:lnTo>
                    <a:pt x="2194902" y="869213"/>
                  </a:lnTo>
                  <a:lnTo>
                    <a:pt x="2194902" y="907313"/>
                  </a:lnTo>
                  <a:close/>
                </a:path>
                <a:path w="2195195" h="3114675">
                  <a:moveTo>
                    <a:pt x="2194902" y="958113"/>
                  </a:moveTo>
                  <a:lnTo>
                    <a:pt x="2182202" y="958113"/>
                  </a:lnTo>
                  <a:lnTo>
                    <a:pt x="2182202" y="920013"/>
                  </a:lnTo>
                  <a:lnTo>
                    <a:pt x="2194902" y="920013"/>
                  </a:lnTo>
                  <a:lnTo>
                    <a:pt x="2194902" y="958113"/>
                  </a:lnTo>
                  <a:close/>
                </a:path>
                <a:path w="2195195" h="3114675">
                  <a:moveTo>
                    <a:pt x="2194902" y="1008913"/>
                  </a:moveTo>
                  <a:lnTo>
                    <a:pt x="2182202" y="1008913"/>
                  </a:lnTo>
                  <a:lnTo>
                    <a:pt x="2182202" y="970813"/>
                  </a:lnTo>
                  <a:lnTo>
                    <a:pt x="2194902" y="970813"/>
                  </a:lnTo>
                  <a:lnTo>
                    <a:pt x="2194902" y="1008913"/>
                  </a:lnTo>
                  <a:close/>
                </a:path>
                <a:path w="2195195" h="3114675">
                  <a:moveTo>
                    <a:pt x="2194902" y="1059713"/>
                  </a:moveTo>
                  <a:lnTo>
                    <a:pt x="2182202" y="1059713"/>
                  </a:lnTo>
                  <a:lnTo>
                    <a:pt x="2182202" y="1021613"/>
                  </a:lnTo>
                  <a:lnTo>
                    <a:pt x="2194902" y="1021613"/>
                  </a:lnTo>
                  <a:lnTo>
                    <a:pt x="2194902" y="1059713"/>
                  </a:lnTo>
                  <a:close/>
                </a:path>
                <a:path w="2195195" h="3114675">
                  <a:moveTo>
                    <a:pt x="2194902" y="1110513"/>
                  </a:moveTo>
                  <a:lnTo>
                    <a:pt x="2182202" y="1110513"/>
                  </a:lnTo>
                  <a:lnTo>
                    <a:pt x="2182202" y="1072413"/>
                  </a:lnTo>
                  <a:lnTo>
                    <a:pt x="2194902" y="1072413"/>
                  </a:lnTo>
                  <a:lnTo>
                    <a:pt x="2194902" y="1110513"/>
                  </a:lnTo>
                  <a:close/>
                </a:path>
                <a:path w="2195195" h="3114675">
                  <a:moveTo>
                    <a:pt x="2194902" y="1161313"/>
                  </a:moveTo>
                  <a:lnTo>
                    <a:pt x="2182202" y="1161313"/>
                  </a:lnTo>
                  <a:lnTo>
                    <a:pt x="2182202" y="1123213"/>
                  </a:lnTo>
                  <a:lnTo>
                    <a:pt x="2194902" y="1123213"/>
                  </a:lnTo>
                  <a:lnTo>
                    <a:pt x="2194902" y="1161313"/>
                  </a:lnTo>
                  <a:close/>
                </a:path>
                <a:path w="2195195" h="3114675">
                  <a:moveTo>
                    <a:pt x="2194902" y="1212113"/>
                  </a:moveTo>
                  <a:lnTo>
                    <a:pt x="2182202" y="1212113"/>
                  </a:lnTo>
                  <a:lnTo>
                    <a:pt x="2182202" y="1174013"/>
                  </a:lnTo>
                  <a:lnTo>
                    <a:pt x="2194902" y="1174013"/>
                  </a:lnTo>
                  <a:lnTo>
                    <a:pt x="2194902" y="1212113"/>
                  </a:lnTo>
                  <a:close/>
                </a:path>
                <a:path w="2195195" h="3114675">
                  <a:moveTo>
                    <a:pt x="2194902" y="1262913"/>
                  </a:moveTo>
                  <a:lnTo>
                    <a:pt x="2182202" y="1262913"/>
                  </a:lnTo>
                  <a:lnTo>
                    <a:pt x="2182202" y="1224813"/>
                  </a:lnTo>
                  <a:lnTo>
                    <a:pt x="2194902" y="1224813"/>
                  </a:lnTo>
                  <a:lnTo>
                    <a:pt x="2194902" y="1262913"/>
                  </a:lnTo>
                  <a:close/>
                </a:path>
                <a:path w="2195195" h="3114675">
                  <a:moveTo>
                    <a:pt x="2194902" y="1313713"/>
                  </a:moveTo>
                  <a:lnTo>
                    <a:pt x="2182202" y="1313713"/>
                  </a:lnTo>
                  <a:lnTo>
                    <a:pt x="2182202" y="1275613"/>
                  </a:lnTo>
                  <a:lnTo>
                    <a:pt x="2194902" y="1275613"/>
                  </a:lnTo>
                  <a:lnTo>
                    <a:pt x="2194902" y="1313713"/>
                  </a:lnTo>
                  <a:close/>
                </a:path>
                <a:path w="2195195" h="3114675">
                  <a:moveTo>
                    <a:pt x="2194902" y="1364513"/>
                  </a:moveTo>
                  <a:lnTo>
                    <a:pt x="2182202" y="1364513"/>
                  </a:lnTo>
                  <a:lnTo>
                    <a:pt x="2182202" y="1326413"/>
                  </a:lnTo>
                  <a:lnTo>
                    <a:pt x="2194902" y="1326413"/>
                  </a:lnTo>
                  <a:lnTo>
                    <a:pt x="2194902" y="1364513"/>
                  </a:lnTo>
                  <a:close/>
                </a:path>
                <a:path w="2195195" h="3114675">
                  <a:moveTo>
                    <a:pt x="2194902" y="1415313"/>
                  </a:moveTo>
                  <a:lnTo>
                    <a:pt x="2182202" y="1415313"/>
                  </a:lnTo>
                  <a:lnTo>
                    <a:pt x="2182202" y="1377213"/>
                  </a:lnTo>
                  <a:lnTo>
                    <a:pt x="2194902" y="1377213"/>
                  </a:lnTo>
                  <a:lnTo>
                    <a:pt x="2194902" y="1415313"/>
                  </a:lnTo>
                  <a:close/>
                </a:path>
                <a:path w="2195195" h="3114675">
                  <a:moveTo>
                    <a:pt x="2194902" y="1466113"/>
                  </a:moveTo>
                  <a:lnTo>
                    <a:pt x="2182202" y="1466113"/>
                  </a:lnTo>
                  <a:lnTo>
                    <a:pt x="2182202" y="1428013"/>
                  </a:lnTo>
                  <a:lnTo>
                    <a:pt x="2194902" y="1428013"/>
                  </a:lnTo>
                  <a:lnTo>
                    <a:pt x="2194902" y="1466113"/>
                  </a:lnTo>
                  <a:close/>
                </a:path>
                <a:path w="2195195" h="3114675">
                  <a:moveTo>
                    <a:pt x="2194902" y="1516913"/>
                  </a:moveTo>
                  <a:lnTo>
                    <a:pt x="2182202" y="1516913"/>
                  </a:lnTo>
                  <a:lnTo>
                    <a:pt x="2182202" y="1478813"/>
                  </a:lnTo>
                  <a:lnTo>
                    <a:pt x="2194902" y="1478813"/>
                  </a:lnTo>
                  <a:lnTo>
                    <a:pt x="2194902" y="1516913"/>
                  </a:lnTo>
                  <a:close/>
                </a:path>
                <a:path w="2195195" h="3114675">
                  <a:moveTo>
                    <a:pt x="2194902" y="1567713"/>
                  </a:moveTo>
                  <a:lnTo>
                    <a:pt x="2182202" y="1567713"/>
                  </a:lnTo>
                  <a:lnTo>
                    <a:pt x="2182202" y="1529613"/>
                  </a:lnTo>
                  <a:lnTo>
                    <a:pt x="2194902" y="1529613"/>
                  </a:lnTo>
                  <a:lnTo>
                    <a:pt x="2194902" y="1567713"/>
                  </a:lnTo>
                  <a:close/>
                </a:path>
                <a:path w="2195195" h="3114675">
                  <a:moveTo>
                    <a:pt x="2194902" y="1618513"/>
                  </a:moveTo>
                  <a:lnTo>
                    <a:pt x="2182202" y="1618513"/>
                  </a:lnTo>
                  <a:lnTo>
                    <a:pt x="2182202" y="1580413"/>
                  </a:lnTo>
                  <a:lnTo>
                    <a:pt x="2194902" y="1580413"/>
                  </a:lnTo>
                  <a:lnTo>
                    <a:pt x="2194902" y="1618513"/>
                  </a:lnTo>
                  <a:close/>
                </a:path>
                <a:path w="2195195" h="3114675">
                  <a:moveTo>
                    <a:pt x="2194902" y="1669313"/>
                  </a:moveTo>
                  <a:lnTo>
                    <a:pt x="2182202" y="1669313"/>
                  </a:lnTo>
                  <a:lnTo>
                    <a:pt x="2182202" y="1631213"/>
                  </a:lnTo>
                  <a:lnTo>
                    <a:pt x="2194902" y="1631213"/>
                  </a:lnTo>
                  <a:lnTo>
                    <a:pt x="2194902" y="1669313"/>
                  </a:lnTo>
                  <a:close/>
                </a:path>
                <a:path w="2195195" h="3114675">
                  <a:moveTo>
                    <a:pt x="2194902" y="1720113"/>
                  </a:moveTo>
                  <a:lnTo>
                    <a:pt x="2182202" y="1720113"/>
                  </a:lnTo>
                  <a:lnTo>
                    <a:pt x="2182202" y="1682013"/>
                  </a:lnTo>
                  <a:lnTo>
                    <a:pt x="2194902" y="1682013"/>
                  </a:lnTo>
                  <a:lnTo>
                    <a:pt x="2194902" y="1720113"/>
                  </a:lnTo>
                  <a:close/>
                </a:path>
                <a:path w="2195195" h="3114675">
                  <a:moveTo>
                    <a:pt x="2194902" y="1770913"/>
                  </a:moveTo>
                  <a:lnTo>
                    <a:pt x="2182202" y="1770913"/>
                  </a:lnTo>
                  <a:lnTo>
                    <a:pt x="2182202" y="1732813"/>
                  </a:lnTo>
                  <a:lnTo>
                    <a:pt x="2194902" y="1732813"/>
                  </a:lnTo>
                  <a:lnTo>
                    <a:pt x="2194902" y="1770913"/>
                  </a:lnTo>
                  <a:close/>
                </a:path>
                <a:path w="2195195" h="3114675">
                  <a:moveTo>
                    <a:pt x="2194902" y="1821713"/>
                  </a:moveTo>
                  <a:lnTo>
                    <a:pt x="2182202" y="1821713"/>
                  </a:lnTo>
                  <a:lnTo>
                    <a:pt x="2182202" y="1783613"/>
                  </a:lnTo>
                  <a:lnTo>
                    <a:pt x="2194902" y="1783613"/>
                  </a:lnTo>
                  <a:lnTo>
                    <a:pt x="2194902" y="1821713"/>
                  </a:lnTo>
                  <a:close/>
                </a:path>
                <a:path w="2195195" h="3114675">
                  <a:moveTo>
                    <a:pt x="2194902" y="1872513"/>
                  </a:moveTo>
                  <a:lnTo>
                    <a:pt x="2182202" y="1872513"/>
                  </a:lnTo>
                  <a:lnTo>
                    <a:pt x="2182202" y="1834413"/>
                  </a:lnTo>
                  <a:lnTo>
                    <a:pt x="2194902" y="1834413"/>
                  </a:lnTo>
                  <a:lnTo>
                    <a:pt x="2194902" y="1872513"/>
                  </a:lnTo>
                  <a:close/>
                </a:path>
                <a:path w="2195195" h="3114675">
                  <a:moveTo>
                    <a:pt x="2194902" y="1923313"/>
                  </a:moveTo>
                  <a:lnTo>
                    <a:pt x="2182202" y="1923313"/>
                  </a:lnTo>
                  <a:lnTo>
                    <a:pt x="2182202" y="1885213"/>
                  </a:lnTo>
                  <a:lnTo>
                    <a:pt x="2194902" y="1885213"/>
                  </a:lnTo>
                  <a:lnTo>
                    <a:pt x="2194902" y="1923313"/>
                  </a:lnTo>
                  <a:close/>
                </a:path>
                <a:path w="2195195" h="3114675">
                  <a:moveTo>
                    <a:pt x="2194902" y="1974113"/>
                  </a:moveTo>
                  <a:lnTo>
                    <a:pt x="2182202" y="1974113"/>
                  </a:lnTo>
                  <a:lnTo>
                    <a:pt x="2182202" y="1936013"/>
                  </a:lnTo>
                  <a:lnTo>
                    <a:pt x="2194902" y="1936013"/>
                  </a:lnTo>
                  <a:lnTo>
                    <a:pt x="2194902" y="1974113"/>
                  </a:lnTo>
                  <a:close/>
                </a:path>
                <a:path w="2195195" h="3114675">
                  <a:moveTo>
                    <a:pt x="2194902" y="2024913"/>
                  </a:moveTo>
                  <a:lnTo>
                    <a:pt x="2182202" y="2024913"/>
                  </a:lnTo>
                  <a:lnTo>
                    <a:pt x="2182202" y="1986813"/>
                  </a:lnTo>
                  <a:lnTo>
                    <a:pt x="2194902" y="1986813"/>
                  </a:lnTo>
                  <a:lnTo>
                    <a:pt x="2194902" y="2024913"/>
                  </a:lnTo>
                  <a:close/>
                </a:path>
                <a:path w="2195195" h="3114675">
                  <a:moveTo>
                    <a:pt x="2194902" y="2075713"/>
                  </a:moveTo>
                  <a:lnTo>
                    <a:pt x="2182202" y="2075713"/>
                  </a:lnTo>
                  <a:lnTo>
                    <a:pt x="2182202" y="2037613"/>
                  </a:lnTo>
                  <a:lnTo>
                    <a:pt x="2194902" y="2037613"/>
                  </a:lnTo>
                  <a:lnTo>
                    <a:pt x="2194902" y="2075713"/>
                  </a:lnTo>
                  <a:close/>
                </a:path>
                <a:path w="2195195" h="3114675">
                  <a:moveTo>
                    <a:pt x="2194902" y="2126513"/>
                  </a:moveTo>
                  <a:lnTo>
                    <a:pt x="2182202" y="2126513"/>
                  </a:lnTo>
                  <a:lnTo>
                    <a:pt x="2182202" y="2088413"/>
                  </a:lnTo>
                  <a:lnTo>
                    <a:pt x="2194902" y="2088413"/>
                  </a:lnTo>
                  <a:lnTo>
                    <a:pt x="2194902" y="2126513"/>
                  </a:lnTo>
                  <a:close/>
                </a:path>
                <a:path w="2195195" h="3114675">
                  <a:moveTo>
                    <a:pt x="2194902" y="2177313"/>
                  </a:moveTo>
                  <a:lnTo>
                    <a:pt x="2182202" y="2177313"/>
                  </a:lnTo>
                  <a:lnTo>
                    <a:pt x="2182202" y="2139213"/>
                  </a:lnTo>
                  <a:lnTo>
                    <a:pt x="2194902" y="2139213"/>
                  </a:lnTo>
                  <a:lnTo>
                    <a:pt x="2194902" y="2177313"/>
                  </a:lnTo>
                  <a:close/>
                </a:path>
                <a:path w="2195195" h="3114675">
                  <a:moveTo>
                    <a:pt x="2194902" y="2228113"/>
                  </a:moveTo>
                  <a:lnTo>
                    <a:pt x="2182202" y="2228113"/>
                  </a:lnTo>
                  <a:lnTo>
                    <a:pt x="2182202" y="2190013"/>
                  </a:lnTo>
                  <a:lnTo>
                    <a:pt x="2194902" y="2190013"/>
                  </a:lnTo>
                  <a:lnTo>
                    <a:pt x="2194902" y="2228113"/>
                  </a:lnTo>
                  <a:close/>
                </a:path>
                <a:path w="2195195" h="3114675">
                  <a:moveTo>
                    <a:pt x="2194902" y="2278913"/>
                  </a:moveTo>
                  <a:lnTo>
                    <a:pt x="2182202" y="2278913"/>
                  </a:lnTo>
                  <a:lnTo>
                    <a:pt x="2182202" y="2240813"/>
                  </a:lnTo>
                  <a:lnTo>
                    <a:pt x="2194902" y="2240813"/>
                  </a:lnTo>
                  <a:lnTo>
                    <a:pt x="2194902" y="2278913"/>
                  </a:lnTo>
                  <a:close/>
                </a:path>
                <a:path w="2195195" h="3114675">
                  <a:moveTo>
                    <a:pt x="2194902" y="2329713"/>
                  </a:moveTo>
                  <a:lnTo>
                    <a:pt x="2182202" y="2329713"/>
                  </a:lnTo>
                  <a:lnTo>
                    <a:pt x="2182202" y="2291613"/>
                  </a:lnTo>
                  <a:lnTo>
                    <a:pt x="2194902" y="2291613"/>
                  </a:lnTo>
                  <a:lnTo>
                    <a:pt x="2194902" y="2329713"/>
                  </a:lnTo>
                  <a:close/>
                </a:path>
                <a:path w="2195195" h="3114675">
                  <a:moveTo>
                    <a:pt x="2194902" y="2380513"/>
                  </a:moveTo>
                  <a:lnTo>
                    <a:pt x="2182202" y="2380513"/>
                  </a:lnTo>
                  <a:lnTo>
                    <a:pt x="2182202" y="2342413"/>
                  </a:lnTo>
                  <a:lnTo>
                    <a:pt x="2194902" y="2342413"/>
                  </a:lnTo>
                  <a:lnTo>
                    <a:pt x="2194902" y="2380513"/>
                  </a:lnTo>
                  <a:close/>
                </a:path>
                <a:path w="2195195" h="3114675">
                  <a:moveTo>
                    <a:pt x="2194902" y="2431313"/>
                  </a:moveTo>
                  <a:lnTo>
                    <a:pt x="2182202" y="2431313"/>
                  </a:lnTo>
                  <a:lnTo>
                    <a:pt x="2182202" y="2393213"/>
                  </a:lnTo>
                  <a:lnTo>
                    <a:pt x="2194902" y="2393213"/>
                  </a:lnTo>
                  <a:lnTo>
                    <a:pt x="2194902" y="2431313"/>
                  </a:lnTo>
                  <a:close/>
                </a:path>
                <a:path w="2195195" h="3114675">
                  <a:moveTo>
                    <a:pt x="2194902" y="2482113"/>
                  </a:moveTo>
                  <a:lnTo>
                    <a:pt x="2182202" y="2482113"/>
                  </a:lnTo>
                  <a:lnTo>
                    <a:pt x="2182202" y="2444013"/>
                  </a:lnTo>
                  <a:lnTo>
                    <a:pt x="2194902" y="2444013"/>
                  </a:lnTo>
                  <a:lnTo>
                    <a:pt x="2194902" y="2482113"/>
                  </a:lnTo>
                  <a:close/>
                </a:path>
                <a:path w="2195195" h="3114675">
                  <a:moveTo>
                    <a:pt x="2194902" y="2532913"/>
                  </a:moveTo>
                  <a:lnTo>
                    <a:pt x="2182202" y="2532913"/>
                  </a:lnTo>
                  <a:lnTo>
                    <a:pt x="2182202" y="2494813"/>
                  </a:lnTo>
                  <a:lnTo>
                    <a:pt x="2194902" y="2494813"/>
                  </a:lnTo>
                  <a:lnTo>
                    <a:pt x="2194902" y="2532913"/>
                  </a:lnTo>
                  <a:close/>
                </a:path>
                <a:path w="2195195" h="3114675">
                  <a:moveTo>
                    <a:pt x="2194902" y="2583713"/>
                  </a:moveTo>
                  <a:lnTo>
                    <a:pt x="2182202" y="2583713"/>
                  </a:lnTo>
                  <a:lnTo>
                    <a:pt x="2182202" y="2545613"/>
                  </a:lnTo>
                  <a:lnTo>
                    <a:pt x="2194902" y="2545613"/>
                  </a:lnTo>
                  <a:lnTo>
                    <a:pt x="2194902" y="2583713"/>
                  </a:lnTo>
                  <a:close/>
                </a:path>
                <a:path w="2195195" h="3114675">
                  <a:moveTo>
                    <a:pt x="2194902" y="2634513"/>
                  </a:moveTo>
                  <a:lnTo>
                    <a:pt x="2182202" y="2634513"/>
                  </a:lnTo>
                  <a:lnTo>
                    <a:pt x="2182202" y="2596413"/>
                  </a:lnTo>
                  <a:lnTo>
                    <a:pt x="2194902" y="2596413"/>
                  </a:lnTo>
                  <a:lnTo>
                    <a:pt x="2194902" y="2634513"/>
                  </a:lnTo>
                  <a:close/>
                </a:path>
                <a:path w="2195195" h="3114675">
                  <a:moveTo>
                    <a:pt x="2194902" y="2685313"/>
                  </a:moveTo>
                  <a:lnTo>
                    <a:pt x="2182202" y="2685313"/>
                  </a:lnTo>
                  <a:lnTo>
                    <a:pt x="2182202" y="2647213"/>
                  </a:lnTo>
                  <a:lnTo>
                    <a:pt x="2194902" y="2647213"/>
                  </a:lnTo>
                  <a:lnTo>
                    <a:pt x="2194902" y="2685313"/>
                  </a:lnTo>
                  <a:close/>
                </a:path>
                <a:path w="2195195" h="3114675">
                  <a:moveTo>
                    <a:pt x="2194902" y="2736113"/>
                  </a:moveTo>
                  <a:lnTo>
                    <a:pt x="2182202" y="2736113"/>
                  </a:lnTo>
                  <a:lnTo>
                    <a:pt x="2182202" y="2698013"/>
                  </a:lnTo>
                  <a:lnTo>
                    <a:pt x="2194902" y="2698013"/>
                  </a:lnTo>
                  <a:lnTo>
                    <a:pt x="2194902" y="2736113"/>
                  </a:lnTo>
                  <a:close/>
                </a:path>
                <a:path w="2195195" h="3114675">
                  <a:moveTo>
                    <a:pt x="2194902" y="2786913"/>
                  </a:moveTo>
                  <a:lnTo>
                    <a:pt x="2182202" y="2786913"/>
                  </a:lnTo>
                  <a:lnTo>
                    <a:pt x="2182202" y="2748813"/>
                  </a:lnTo>
                  <a:lnTo>
                    <a:pt x="2194902" y="2748813"/>
                  </a:lnTo>
                  <a:lnTo>
                    <a:pt x="2194902" y="2786913"/>
                  </a:lnTo>
                  <a:close/>
                </a:path>
                <a:path w="2195195" h="3114675">
                  <a:moveTo>
                    <a:pt x="2194902" y="2837713"/>
                  </a:moveTo>
                  <a:lnTo>
                    <a:pt x="2182202" y="2837713"/>
                  </a:lnTo>
                  <a:lnTo>
                    <a:pt x="2182202" y="2799613"/>
                  </a:lnTo>
                  <a:lnTo>
                    <a:pt x="2194902" y="2799613"/>
                  </a:lnTo>
                  <a:lnTo>
                    <a:pt x="2194902" y="2837713"/>
                  </a:lnTo>
                  <a:close/>
                </a:path>
                <a:path w="2195195" h="3114675">
                  <a:moveTo>
                    <a:pt x="2194902" y="2888513"/>
                  </a:moveTo>
                  <a:lnTo>
                    <a:pt x="2182202" y="2888513"/>
                  </a:lnTo>
                  <a:lnTo>
                    <a:pt x="2182202" y="2850413"/>
                  </a:lnTo>
                  <a:lnTo>
                    <a:pt x="2194902" y="2850413"/>
                  </a:lnTo>
                  <a:lnTo>
                    <a:pt x="2194902" y="2888513"/>
                  </a:lnTo>
                  <a:close/>
                </a:path>
                <a:path w="2195195" h="3114675">
                  <a:moveTo>
                    <a:pt x="2194902" y="2939313"/>
                  </a:moveTo>
                  <a:lnTo>
                    <a:pt x="2182202" y="2939313"/>
                  </a:lnTo>
                  <a:lnTo>
                    <a:pt x="2182202" y="2901213"/>
                  </a:lnTo>
                  <a:lnTo>
                    <a:pt x="2194902" y="2901213"/>
                  </a:lnTo>
                  <a:lnTo>
                    <a:pt x="2194902" y="2939313"/>
                  </a:lnTo>
                  <a:close/>
                </a:path>
                <a:path w="2195195" h="3114675">
                  <a:moveTo>
                    <a:pt x="2194902" y="2990113"/>
                  </a:moveTo>
                  <a:lnTo>
                    <a:pt x="2182202" y="2990113"/>
                  </a:lnTo>
                  <a:lnTo>
                    <a:pt x="2182202" y="2952013"/>
                  </a:lnTo>
                  <a:lnTo>
                    <a:pt x="2194902" y="2952013"/>
                  </a:lnTo>
                  <a:lnTo>
                    <a:pt x="2194902" y="2990113"/>
                  </a:lnTo>
                  <a:close/>
                </a:path>
                <a:path w="2195195" h="3114675">
                  <a:moveTo>
                    <a:pt x="2194902" y="3040913"/>
                  </a:moveTo>
                  <a:lnTo>
                    <a:pt x="2182202" y="3040913"/>
                  </a:lnTo>
                  <a:lnTo>
                    <a:pt x="2182202" y="3002813"/>
                  </a:lnTo>
                  <a:lnTo>
                    <a:pt x="2194902" y="3002813"/>
                  </a:lnTo>
                  <a:lnTo>
                    <a:pt x="2194902" y="3040913"/>
                  </a:lnTo>
                  <a:close/>
                </a:path>
                <a:path w="2195195" h="3114675">
                  <a:moveTo>
                    <a:pt x="2194902" y="3091713"/>
                  </a:moveTo>
                  <a:lnTo>
                    <a:pt x="2182202" y="3091713"/>
                  </a:lnTo>
                  <a:lnTo>
                    <a:pt x="2182202" y="3053613"/>
                  </a:lnTo>
                  <a:lnTo>
                    <a:pt x="2194902" y="3053613"/>
                  </a:lnTo>
                  <a:lnTo>
                    <a:pt x="2194902" y="3091713"/>
                  </a:lnTo>
                  <a:close/>
                </a:path>
                <a:path w="2195195" h="3114675">
                  <a:moveTo>
                    <a:pt x="2188552" y="3114433"/>
                  </a:moveTo>
                  <a:lnTo>
                    <a:pt x="2154135" y="3114433"/>
                  </a:lnTo>
                  <a:lnTo>
                    <a:pt x="2154135" y="3101733"/>
                  </a:lnTo>
                  <a:lnTo>
                    <a:pt x="2182202" y="3101733"/>
                  </a:lnTo>
                  <a:lnTo>
                    <a:pt x="2182202" y="3108083"/>
                  </a:lnTo>
                  <a:lnTo>
                    <a:pt x="2194902" y="3108083"/>
                  </a:lnTo>
                  <a:lnTo>
                    <a:pt x="2188552" y="3114433"/>
                  </a:lnTo>
                  <a:close/>
                </a:path>
                <a:path w="2195195" h="3114675">
                  <a:moveTo>
                    <a:pt x="2182202" y="3108083"/>
                  </a:moveTo>
                  <a:lnTo>
                    <a:pt x="2182202" y="3101733"/>
                  </a:lnTo>
                  <a:lnTo>
                    <a:pt x="2188552" y="3101733"/>
                  </a:lnTo>
                  <a:lnTo>
                    <a:pt x="2182202" y="3108083"/>
                  </a:lnTo>
                  <a:close/>
                </a:path>
                <a:path w="2195195" h="3114675">
                  <a:moveTo>
                    <a:pt x="2194902" y="3108083"/>
                  </a:moveTo>
                  <a:lnTo>
                    <a:pt x="2182202" y="3108083"/>
                  </a:lnTo>
                  <a:lnTo>
                    <a:pt x="2185873" y="3104413"/>
                  </a:lnTo>
                  <a:lnTo>
                    <a:pt x="2194902" y="3104413"/>
                  </a:lnTo>
                  <a:lnTo>
                    <a:pt x="2194902" y="3108083"/>
                  </a:lnTo>
                  <a:close/>
                </a:path>
                <a:path w="2195195" h="3114675">
                  <a:moveTo>
                    <a:pt x="2141435" y="3114433"/>
                  </a:moveTo>
                  <a:lnTo>
                    <a:pt x="2103335" y="3114433"/>
                  </a:lnTo>
                  <a:lnTo>
                    <a:pt x="2103335" y="3101733"/>
                  </a:lnTo>
                  <a:lnTo>
                    <a:pt x="2141435" y="3101733"/>
                  </a:lnTo>
                  <a:lnTo>
                    <a:pt x="2141435" y="3114433"/>
                  </a:lnTo>
                  <a:close/>
                </a:path>
                <a:path w="2195195" h="3114675">
                  <a:moveTo>
                    <a:pt x="2090635" y="3114433"/>
                  </a:moveTo>
                  <a:lnTo>
                    <a:pt x="2052535" y="3114433"/>
                  </a:lnTo>
                  <a:lnTo>
                    <a:pt x="2052535" y="3101733"/>
                  </a:lnTo>
                  <a:lnTo>
                    <a:pt x="2090635" y="3101733"/>
                  </a:lnTo>
                  <a:lnTo>
                    <a:pt x="2090635" y="3114433"/>
                  </a:lnTo>
                  <a:close/>
                </a:path>
                <a:path w="2195195" h="3114675">
                  <a:moveTo>
                    <a:pt x="2039835" y="3114433"/>
                  </a:moveTo>
                  <a:lnTo>
                    <a:pt x="2001735" y="3114433"/>
                  </a:lnTo>
                  <a:lnTo>
                    <a:pt x="2001735" y="3101733"/>
                  </a:lnTo>
                  <a:lnTo>
                    <a:pt x="2039835" y="3101733"/>
                  </a:lnTo>
                  <a:lnTo>
                    <a:pt x="2039835" y="3114433"/>
                  </a:lnTo>
                  <a:close/>
                </a:path>
                <a:path w="2195195" h="3114675">
                  <a:moveTo>
                    <a:pt x="1989035" y="3114433"/>
                  </a:moveTo>
                  <a:lnTo>
                    <a:pt x="1950935" y="3114433"/>
                  </a:lnTo>
                  <a:lnTo>
                    <a:pt x="1950935" y="3101733"/>
                  </a:lnTo>
                  <a:lnTo>
                    <a:pt x="1989035" y="3101733"/>
                  </a:lnTo>
                  <a:lnTo>
                    <a:pt x="1989035" y="3114433"/>
                  </a:lnTo>
                  <a:close/>
                </a:path>
                <a:path w="2195195" h="3114675">
                  <a:moveTo>
                    <a:pt x="1938235" y="3114433"/>
                  </a:moveTo>
                  <a:lnTo>
                    <a:pt x="1900135" y="3114433"/>
                  </a:lnTo>
                  <a:lnTo>
                    <a:pt x="1900135" y="3101733"/>
                  </a:lnTo>
                  <a:lnTo>
                    <a:pt x="1938235" y="3101733"/>
                  </a:lnTo>
                  <a:lnTo>
                    <a:pt x="1938235" y="3114433"/>
                  </a:lnTo>
                  <a:close/>
                </a:path>
                <a:path w="2195195" h="3114675">
                  <a:moveTo>
                    <a:pt x="1887435" y="3114433"/>
                  </a:moveTo>
                  <a:lnTo>
                    <a:pt x="1849335" y="3114433"/>
                  </a:lnTo>
                  <a:lnTo>
                    <a:pt x="1849335" y="3101733"/>
                  </a:lnTo>
                  <a:lnTo>
                    <a:pt x="1887435" y="3101733"/>
                  </a:lnTo>
                  <a:lnTo>
                    <a:pt x="1887435" y="3114433"/>
                  </a:lnTo>
                  <a:close/>
                </a:path>
                <a:path w="2195195" h="3114675">
                  <a:moveTo>
                    <a:pt x="1836635" y="3114433"/>
                  </a:moveTo>
                  <a:lnTo>
                    <a:pt x="1798535" y="3114433"/>
                  </a:lnTo>
                  <a:lnTo>
                    <a:pt x="1798535" y="3101733"/>
                  </a:lnTo>
                  <a:lnTo>
                    <a:pt x="1836635" y="3101733"/>
                  </a:lnTo>
                  <a:lnTo>
                    <a:pt x="1836635" y="3114433"/>
                  </a:lnTo>
                  <a:close/>
                </a:path>
                <a:path w="2195195" h="3114675">
                  <a:moveTo>
                    <a:pt x="1785835" y="3114433"/>
                  </a:moveTo>
                  <a:lnTo>
                    <a:pt x="1747735" y="3114433"/>
                  </a:lnTo>
                  <a:lnTo>
                    <a:pt x="1747735" y="3101733"/>
                  </a:lnTo>
                  <a:lnTo>
                    <a:pt x="1785835" y="3101733"/>
                  </a:lnTo>
                  <a:lnTo>
                    <a:pt x="1785835" y="3114433"/>
                  </a:lnTo>
                  <a:close/>
                </a:path>
                <a:path w="2195195" h="3114675">
                  <a:moveTo>
                    <a:pt x="1735035" y="3114433"/>
                  </a:moveTo>
                  <a:lnTo>
                    <a:pt x="1696935" y="3114433"/>
                  </a:lnTo>
                  <a:lnTo>
                    <a:pt x="1696935" y="3101733"/>
                  </a:lnTo>
                  <a:lnTo>
                    <a:pt x="1735035" y="3101733"/>
                  </a:lnTo>
                  <a:lnTo>
                    <a:pt x="1735035" y="3114433"/>
                  </a:lnTo>
                  <a:close/>
                </a:path>
                <a:path w="2195195" h="3114675">
                  <a:moveTo>
                    <a:pt x="1684235" y="3114433"/>
                  </a:moveTo>
                  <a:lnTo>
                    <a:pt x="1646135" y="3114433"/>
                  </a:lnTo>
                  <a:lnTo>
                    <a:pt x="1646135" y="3101733"/>
                  </a:lnTo>
                  <a:lnTo>
                    <a:pt x="1684235" y="3101733"/>
                  </a:lnTo>
                  <a:lnTo>
                    <a:pt x="1684235" y="3114433"/>
                  </a:lnTo>
                  <a:close/>
                </a:path>
                <a:path w="2195195" h="3114675">
                  <a:moveTo>
                    <a:pt x="1633435" y="3114433"/>
                  </a:moveTo>
                  <a:lnTo>
                    <a:pt x="1595335" y="3114433"/>
                  </a:lnTo>
                  <a:lnTo>
                    <a:pt x="1595335" y="3101733"/>
                  </a:lnTo>
                  <a:lnTo>
                    <a:pt x="1633435" y="3101733"/>
                  </a:lnTo>
                  <a:lnTo>
                    <a:pt x="1633435" y="3114433"/>
                  </a:lnTo>
                  <a:close/>
                </a:path>
                <a:path w="2195195" h="3114675">
                  <a:moveTo>
                    <a:pt x="1582635" y="3114433"/>
                  </a:moveTo>
                  <a:lnTo>
                    <a:pt x="1544535" y="3114433"/>
                  </a:lnTo>
                  <a:lnTo>
                    <a:pt x="1544535" y="3101733"/>
                  </a:lnTo>
                  <a:lnTo>
                    <a:pt x="1582635" y="3101733"/>
                  </a:lnTo>
                  <a:lnTo>
                    <a:pt x="1582635" y="3114433"/>
                  </a:lnTo>
                  <a:close/>
                </a:path>
                <a:path w="2195195" h="3114675">
                  <a:moveTo>
                    <a:pt x="1531835" y="3114433"/>
                  </a:moveTo>
                  <a:lnTo>
                    <a:pt x="1493735" y="3114433"/>
                  </a:lnTo>
                  <a:lnTo>
                    <a:pt x="1493735" y="3101733"/>
                  </a:lnTo>
                  <a:lnTo>
                    <a:pt x="1531835" y="3101733"/>
                  </a:lnTo>
                  <a:lnTo>
                    <a:pt x="1531835" y="3114433"/>
                  </a:lnTo>
                  <a:close/>
                </a:path>
                <a:path w="2195195" h="3114675">
                  <a:moveTo>
                    <a:pt x="1481035" y="3114433"/>
                  </a:moveTo>
                  <a:lnTo>
                    <a:pt x="1442935" y="3114433"/>
                  </a:lnTo>
                  <a:lnTo>
                    <a:pt x="1442935" y="3101733"/>
                  </a:lnTo>
                  <a:lnTo>
                    <a:pt x="1481035" y="3101733"/>
                  </a:lnTo>
                  <a:lnTo>
                    <a:pt x="1481035" y="3114433"/>
                  </a:lnTo>
                  <a:close/>
                </a:path>
                <a:path w="2195195" h="3114675">
                  <a:moveTo>
                    <a:pt x="1430235" y="3114433"/>
                  </a:moveTo>
                  <a:lnTo>
                    <a:pt x="1392135" y="3114433"/>
                  </a:lnTo>
                  <a:lnTo>
                    <a:pt x="1392135" y="3101733"/>
                  </a:lnTo>
                  <a:lnTo>
                    <a:pt x="1430235" y="3101733"/>
                  </a:lnTo>
                  <a:lnTo>
                    <a:pt x="1430235" y="3114433"/>
                  </a:lnTo>
                  <a:close/>
                </a:path>
                <a:path w="2195195" h="3114675">
                  <a:moveTo>
                    <a:pt x="1379435" y="3114433"/>
                  </a:moveTo>
                  <a:lnTo>
                    <a:pt x="1341335" y="3114433"/>
                  </a:lnTo>
                  <a:lnTo>
                    <a:pt x="1341335" y="3101733"/>
                  </a:lnTo>
                  <a:lnTo>
                    <a:pt x="1379435" y="3101733"/>
                  </a:lnTo>
                  <a:lnTo>
                    <a:pt x="1379435" y="3114433"/>
                  </a:lnTo>
                  <a:close/>
                </a:path>
                <a:path w="2195195" h="3114675">
                  <a:moveTo>
                    <a:pt x="1328635" y="3114433"/>
                  </a:moveTo>
                  <a:lnTo>
                    <a:pt x="1290535" y="3114433"/>
                  </a:lnTo>
                  <a:lnTo>
                    <a:pt x="1290535" y="3101733"/>
                  </a:lnTo>
                  <a:lnTo>
                    <a:pt x="1328635" y="3101733"/>
                  </a:lnTo>
                  <a:lnTo>
                    <a:pt x="1328635" y="3114433"/>
                  </a:lnTo>
                  <a:close/>
                </a:path>
                <a:path w="2195195" h="3114675">
                  <a:moveTo>
                    <a:pt x="1277835" y="3114433"/>
                  </a:moveTo>
                  <a:lnTo>
                    <a:pt x="1239735" y="3114433"/>
                  </a:lnTo>
                  <a:lnTo>
                    <a:pt x="1239735" y="3101733"/>
                  </a:lnTo>
                  <a:lnTo>
                    <a:pt x="1277835" y="3101733"/>
                  </a:lnTo>
                  <a:lnTo>
                    <a:pt x="1277835" y="3114433"/>
                  </a:lnTo>
                  <a:close/>
                </a:path>
                <a:path w="2195195" h="3114675">
                  <a:moveTo>
                    <a:pt x="1227035" y="3114433"/>
                  </a:moveTo>
                  <a:lnTo>
                    <a:pt x="1188935" y="3114433"/>
                  </a:lnTo>
                  <a:lnTo>
                    <a:pt x="1188935" y="3101733"/>
                  </a:lnTo>
                  <a:lnTo>
                    <a:pt x="1227035" y="3101733"/>
                  </a:lnTo>
                  <a:lnTo>
                    <a:pt x="1227035" y="3114433"/>
                  </a:lnTo>
                  <a:close/>
                </a:path>
                <a:path w="2195195" h="3114675">
                  <a:moveTo>
                    <a:pt x="1176235" y="3114433"/>
                  </a:moveTo>
                  <a:lnTo>
                    <a:pt x="1138135" y="3114433"/>
                  </a:lnTo>
                  <a:lnTo>
                    <a:pt x="1138135" y="3101733"/>
                  </a:lnTo>
                  <a:lnTo>
                    <a:pt x="1176235" y="3101733"/>
                  </a:lnTo>
                  <a:lnTo>
                    <a:pt x="1176235" y="3114433"/>
                  </a:lnTo>
                  <a:close/>
                </a:path>
                <a:path w="2195195" h="3114675">
                  <a:moveTo>
                    <a:pt x="1125435" y="3114433"/>
                  </a:moveTo>
                  <a:lnTo>
                    <a:pt x="1087335" y="3114433"/>
                  </a:lnTo>
                  <a:lnTo>
                    <a:pt x="1087335" y="3101733"/>
                  </a:lnTo>
                  <a:lnTo>
                    <a:pt x="1125435" y="3101733"/>
                  </a:lnTo>
                  <a:lnTo>
                    <a:pt x="1125435" y="3114433"/>
                  </a:lnTo>
                  <a:close/>
                </a:path>
                <a:path w="2195195" h="3114675">
                  <a:moveTo>
                    <a:pt x="1074635" y="3114433"/>
                  </a:moveTo>
                  <a:lnTo>
                    <a:pt x="1036535" y="3114433"/>
                  </a:lnTo>
                  <a:lnTo>
                    <a:pt x="1036535" y="3101733"/>
                  </a:lnTo>
                  <a:lnTo>
                    <a:pt x="1074635" y="3101733"/>
                  </a:lnTo>
                  <a:lnTo>
                    <a:pt x="1074635" y="3114433"/>
                  </a:lnTo>
                  <a:close/>
                </a:path>
                <a:path w="2195195" h="3114675">
                  <a:moveTo>
                    <a:pt x="1023835" y="3114433"/>
                  </a:moveTo>
                  <a:lnTo>
                    <a:pt x="985735" y="3114433"/>
                  </a:lnTo>
                  <a:lnTo>
                    <a:pt x="985735" y="3101733"/>
                  </a:lnTo>
                  <a:lnTo>
                    <a:pt x="1023835" y="3101733"/>
                  </a:lnTo>
                  <a:lnTo>
                    <a:pt x="1023835" y="3114433"/>
                  </a:lnTo>
                  <a:close/>
                </a:path>
                <a:path w="2195195" h="3114675">
                  <a:moveTo>
                    <a:pt x="973035" y="3114433"/>
                  </a:moveTo>
                  <a:lnTo>
                    <a:pt x="934935" y="3114433"/>
                  </a:lnTo>
                  <a:lnTo>
                    <a:pt x="934935" y="3101733"/>
                  </a:lnTo>
                  <a:lnTo>
                    <a:pt x="973035" y="3101733"/>
                  </a:lnTo>
                  <a:lnTo>
                    <a:pt x="973035" y="3114433"/>
                  </a:lnTo>
                  <a:close/>
                </a:path>
                <a:path w="2195195" h="3114675">
                  <a:moveTo>
                    <a:pt x="922235" y="3114433"/>
                  </a:moveTo>
                  <a:lnTo>
                    <a:pt x="884135" y="3114433"/>
                  </a:lnTo>
                  <a:lnTo>
                    <a:pt x="884135" y="3101733"/>
                  </a:lnTo>
                  <a:lnTo>
                    <a:pt x="922235" y="3101733"/>
                  </a:lnTo>
                  <a:lnTo>
                    <a:pt x="922235" y="3114433"/>
                  </a:lnTo>
                  <a:close/>
                </a:path>
                <a:path w="2195195" h="3114675">
                  <a:moveTo>
                    <a:pt x="871435" y="3114433"/>
                  </a:moveTo>
                  <a:lnTo>
                    <a:pt x="833335" y="3114433"/>
                  </a:lnTo>
                  <a:lnTo>
                    <a:pt x="833335" y="3101733"/>
                  </a:lnTo>
                  <a:lnTo>
                    <a:pt x="871435" y="3101733"/>
                  </a:lnTo>
                  <a:lnTo>
                    <a:pt x="871435" y="3114433"/>
                  </a:lnTo>
                  <a:close/>
                </a:path>
                <a:path w="2195195" h="3114675">
                  <a:moveTo>
                    <a:pt x="820635" y="3114433"/>
                  </a:moveTo>
                  <a:lnTo>
                    <a:pt x="782535" y="3114433"/>
                  </a:lnTo>
                  <a:lnTo>
                    <a:pt x="782535" y="3101733"/>
                  </a:lnTo>
                  <a:lnTo>
                    <a:pt x="820635" y="3101733"/>
                  </a:lnTo>
                  <a:lnTo>
                    <a:pt x="820635" y="3114433"/>
                  </a:lnTo>
                  <a:close/>
                </a:path>
                <a:path w="2195195" h="3114675">
                  <a:moveTo>
                    <a:pt x="769835" y="3114433"/>
                  </a:moveTo>
                  <a:lnTo>
                    <a:pt x="731735" y="3114433"/>
                  </a:lnTo>
                  <a:lnTo>
                    <a:pt x="731735" y="3101733"/>
                  </a:lnTo>
                  <a:lnTo>
                    <a:pt x="769835" y="3101733"/>
                  </a:lnTo>
                  <a:lnTo>
                    <a:pt x="769835" y="3114433"/>
                  </a:lnTo>
                  <a:close/>
                </a:path>
                <a:path w="2195195" h="3114675">
                  <a:moveTo>
                    <a:pt x="719035" y="3114433"/>
                  </a:moveTo>
                  <a:lnTo>
                    <a:pt x="680935" y="3114433"/>
                  </a:lnTo>
                  <a:lnTo>
                    <a:pt x="680935" y="3101733"/>
                  </a:lnTo>
                  <a:lnTo>
                    <a:pt x="719035" y="3101733"/>
                  </a:lnTo>
                  <a:lnTo>
                    <a:pt x="719035" y="3114433"/>
                  </a:lnTo>
                  <a:close/>
                </a:path>
                <a:path w="2195195" h="3114675">
                  <a:moveTo>
                    <a:pt x="668235" y="3114433"/>
                  </a:moveTo>
                  <a:lnTo>
                    <a:pt x="630135" y="3114433"/>
                  </a:lnTo>
                  <a:lnTo>
                    <a:pt x="630135" y="3101733"/>
                  </a:lnTo>
                  <a:lnTo>
                    <a:pt x="668235" y="3101733"/>
                  </a:lnTo>
                  <a:lnTo>
                    <a:pt x="668235" y="3114433"/>
                  </a:lnTo>
                  <a:close/>
                </a:path>
                <a:path w="2195195" h="3114675">
                  <a:moveTo>
                    <a:pt x="617435" y="3114433"/>
                  </a:moveTo>
                  <a:lnTo>
                    <a:pt x="579335" y="3114433"/>
                  </a:lnTo>
                  <a:lnTo>
                    <a:pt x="579335" y="3101733"/>
                  </a:lnTo>
                  <a:lnTo>
                    <a:pt x="617435" y="3101733"/>
                  </a:lnTo>
                  <a:lnTo>
                    <a:pt x="617435" y="3114433"/>
                  </a:lnTo>
                  <a:close/>
                </a:path>
                <a:path w="2195195" h="3114675">
                  <a:moveTo>
                    <a:pt x="566635" y="3114433"/>
                  </a:moveTo>
                  <a:lnTo>
                    <a:pt x="528535" y="3114433"/>
                  </a:lnTo>
                  <a:lnTo>
                    <a:pt x="528535" y="3101733"/>
                  </a:lnTo>
                  <a:lnTo>
                    <a:pt x="566635" y="3101733"/>
                  </a:lnTo>
                  <a:lnTo>
                    <a:pt x="566635" y="3114433"/>
                  </a:lnTo>
                  <a:close/>
                </a:path>
                <a:path w="2195195" h="3114675">
                  <a:moveTo>
                    <a:pt x="515835" y="3114433"/>
                  </a:moveTo>
                  <a:lnTo>
                    <a:pt x="477735" y="3114433"/>
                  </a:lnTo>
                  <a:lnTo>
                    <a:pt x="477735" y="3101733"/>
                  </a:lnTo>
                  <a:lnTo>
                    <a:pt x="515835" y="3101733"/>
                  </a:lnTo>
                  <a:lnTo>
                    <a:pt x="515835" y="3114433"/>
                  </a:lnTo>
                  <a:close/>
                </a:path>
                <a:path w="2195195" h="3114675">
                  <a:moveTo>
                    <a:pt x="465035" y="3114433"/>
                  </a:moveTo>
                  <a:lnTo>
                    <a:pt x="426935" y="3114433"/>
                  </a:lnTo>
                  <a:lnTo>
                    <a:pt x="426935" y="3101733"/>
                  </a:lnTo>
                  <a:lnTo>
                    <a:pt x="465035" y="3101733"/>
                  </a:lnTo>
                  <a:lnTo>
                    <a:pt x="465035" y="3114433"/>
                  </a:lnTo>
                  <a:close/>
                </a:path>
                <a:path w="2195195" h="3114675">
                  <a:moveTo>
                    <a:pt x="414235" y="3114433"/>
                  </a:moveTo>
                  <a:lnTo>
                    <a:pt x="376135" y="3114433"/>
                  </a:lnTo>
                  <a:lnTo>
                    <a:pt x="376135" y="3101733"/>
                  </a:lnTo>
                  <a:lnTo>
                    <a:pt x="414235" y="3101733"/>
                  </a:lnTo>
                  <a:lnTo>
                    <a:pt x="414235" y="3114433"/>
                  </a:lnTo>
                  <a:close/>
                </a:path>
                <a:path w="2195195" h="3114675">
                  <a:moveTo>
                    <a:pt x="363435" y="3114433"/>
                  </a:moveTo>
                  <a:lnTo>
                    <a:pt x="325335" y="3114433"/>
                  </a:lnTo>
                  <a:lnTo>
                    <a:pt x="325335" y="3101733"/>
                  </a:lnTo>
                  <a:lnTo>
                    <a:pt x="363435" y="3101733"/>
                  </a:lnTo>
                  <a:lnTo>
                    <a:pt x="363435" y="3114433"/>
                  </a:lnTo>
                  <a:close/>
                </a:path>
                <a:path w="2195195" h="3114675">
                  <a:moveTo>
                    <a:pt x="312635" y="3114433"/>
                  </a:moveTo>
                  <a:lnTo>
                    <a:pt x="274535" y="3114433"/>
                  </a:lnTo>
                  <a:lnTo>
                    <a:pt x="274535" y="3101733"/>
                  </a:lnTo>
                  <a:lnTo>
                    <a:pt x="312635" y="3101733"/>
                  </a:lnTo>
                  <a:lnTo>
                    <a:pt x="312635" y="3114433"/>
                  </a:lnTo>
                  <a:close/>
                </a:path>
                <a:path w="2195195" h="3114675">
                  <a:moveTo>
                    <a:pt x="261835" y="3114433"/>
                  </a:moveTo>
                  <a:lnTo>
                    <a:pt x="223735" y="3114433"/>
                  </a:lnTo>
                  <a:lnTo>
                    <a:pt x="223735" y="3101733"/>
                  </a:lnTo>
                  <a:lnTo>
                    <a:pt x="261835" y="3101733"/>
                  </a:lnTo>
                  <a:lnTo>
                    <a:pt x="261835" y="3114433"/>
                  </a:lnTo>
                  <a:close/>
                </a:path>
                <a:path w="2195195" h="3114675">
                  <a:moveTo>
                    <a:pt x="211035" y="3114433"/>
                  </a:moveTo>
                  <a:lnTo>
                    <a:pt x="172935" y="3114433"/>
                  </a:lnTo>
                  <a:lnTo>
                    <a:pt x="172935" y="3101733"/>
                  </a:lnTo>
                  <a:lnTo>
                    <a:pt x="211035" y="3101733"/>
                  </a:lnTo>
                  <a:lnTo>
                    <a:pt x="211035" y="3114433"/>
                  </a:lnTo>
                  <a:close/>
                </a:path>
                <a:path w="2195195" h="3114675">
                  <a:moveTo>
                    <a:pt x="160235" y="3114433"/>
                  </a:moveTo>
                  <a:lnTo>
                    <a:pt x="122135" y="3114433"/>
                  </a:lnTo>
                  <a:lnTo>
                    <a:pt x="122135" y="3101733"/>
                  </a:lnTo>
                  <a:lnTo>
                    <a:pt x="160235" y="3101733"/>
                  </a:lnTo>
                  <a:lnTo>
                    <a:pt x="160235" y="3114433"/>
                  </a:lnTo>
                  <a:close/>
                </a:path>
                <a:path w="2195195" h="3114675">
                  <a:moveTo>
                    <a:pt x="109435" y="3114433"/>
                  </a:moveTo>
                  <a:lnTo>
                    <a:pt x="71335" y="3114433"/>
                  </a:lnTo>
                  <a:lnTo>
                    <a:pt x="71335" y="3101733"/>
                  </a:lnTo>
                  <a:lnTo>
                    <a:pt x="109435" y="3101733"/>
                  </a:lnTo>
                  <a:lnTo>
                    <a:pt x="109435" y="3114433"/>
                  </a:lnTo>
                  <a:close/>
                </a:path>
                <a:path w="2195195" h="3114675">
                  <a:moveTo>
                    <a:pt x="58635" y="3114433"/>
                  </a:moveTo>
                  <a:lnTo>
                    <a:pt x="20535" y="3114433"/>
                  </a:lnTo>
                  <a:lnTo>
                    <a:pt x="20535" y="3101733"/>
                  </a:lnTo>
                  <a:lnTo>
                    <a:pt x="58635" y="3101733"/>
                  </a:lnTo>
                  <a:lnTo>
                    <a:pt x="58635" y="3114433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193345" y="3470706"/>
              <a:ext cx="1525270" cy="1007110"/>
            </a:xfrm>
            <a:custGeom>
              <a:avLst/>
              <a:gdLst/>
              <a:ahLst/>
              <a:cxnLst/>
              <a:rect l="l" t="t" r="r" b="b"/>
              <a:pathLst>
                <a:path w="1525270" h="1007110">
                  <a:moveTo>
                    <a:pt x="1524952" y="1006500"/>
                  </a:moveTo>
                  <a:lnTo>
                    <a:pt x="0" y="1006500"/>
                  </a:lnTo>
                  <a:lnTo>
                    <a:pt x="0" y="0"/>
                  </a:lnTo>
                  <a:lnTo>
                    <a:pt x="1524952" y="569226"/>
                  </a:lnTo>
                  <a:lnTo>
                    <a:pt x="1524952" y="100650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186868" y="3043694"/>
              <a:ext cx="2182495" cy="1440815"/>
            </a:xfrm>
            <a:custGeom>
              <a:avLst/>
              <a:gdLst/>
              <a:ahLst/>
              <a:cxnLst/>
              <a:rect l="l" t="t" r="r" b="b"/>
              <a:pathLst>
                <a:path w="2182495" h="1440814">
                  <a:moveTo>
                    <a:pt x="2182304" y="1440383"/>
                  </a:moveTo>
                  <a:lnTo>
                    <a:pt x="0" y="1440383"/>
                  </a:lnTo>
                  <a:lnTo>
                    <a:pt x="0" y="814616"/>
                  </a:lnTo>
                  <a:lnTo>
                    <a:pt x="2182304" y="0"/>
                  </a:lnTo>
                  <a:lnTo>
                    <a:pt x="2182304" y="144038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6445300" y="3988854"/>
            <a:ext cx="1804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Microsoft YaHei"/>
                <a:cs typeface="Microsoft YaHei"/>
              </a:rPr>
              <a:t>自定义组件接</a:t>
            </a:r>
            <a:r>
              <a:rPr dirty="0" sz="2000" spc="5" b="1">
                <a:latin typeface="Microsoft YaHei"/>
                <a:cs typeface="Microsoft YaHei"/>
              </a:rPr>
              <a:t>入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65087" y="1505762"/>
            <a:ext cx="1626235" cy="1782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5110">
              <a:lnSpc>
                <a:spcPct val="100000"/>
              </a:lnSpc>
              <a:spcBef>
                <a:spcPts val="100"/>
              </a:spcBef>
            </a:pPr>
            <a:r>
              <a:rPr dirty="0" sz="2700" b="1">
                <a:solidFill>
                  <a:srgbClr val="404040"/>
                </a:solidFill>
                <a:latin typeface="Microsoft YaHei"/>
                <a:cs typeface="Microsoft YaHei"/>
              </a:rPr>
              <a:t>插件化</a:t>
            </a:r>
            <a:endParaRPr sz="2700">
              <a:latin typeface="Microsoft YaHei"/>
              <a:cs typeface="Microsoft YaHei"/>
            </a:endParaRPr>
          </a:p>
          <a:p>
            <a:pPr algn="just" marL="12700" marR="5080">
              <a:lnSpc>
                <a:spcPct val="113999"/>
              </a:lnSpc>
              <a:spcBef>
                <a:spcPts val="1015"/>
              </a:spcBef>
            </a:pPr>
            <a:r>
              <a:rPr dirty="0" sz="1400">
                <a:latin typeface="Microsoft YaHei"/>
                <a:cs typeface="Microsoft YaHei"/>
              </a:rPr>
              <a:t>采用松耦合的架构</a:t>
            </a:r>
            <a:r>
              <a:rPr dirty="0" sz="1400">
                <a:latin typeface="Microsoft YaHei"/>
                <a:cs typeface="Microsoft YaHei"/>
              </a:rPr>
              <a:t>， </a:t>
            </a:r>
            <a:r>
              <a:rPr dirty="0" sz="1400">
                <a:latin typeface="Microsoft YaHei"/>
                <a:cs typeface="Microsoft YaHei"/>
              </a:rPr>
              <a:t>提供开源工具和自</a:t>
            </a:r>
            <a:r>
              <a:rPr dirty="0" sz="1400">
                <a:latin typeface="Microsoft YaHei"/>
                <a:cs typeface="Microsoft YaHei"/>
              </a:rPr>
              <a:t>建 </a:t>
            </a:r>
            <a:r>
              <a:rPr dirty="0" sz="1400">
                <a:latin typeface="Microsoft YaHei"/>
                <a:cs typeface="Microsoft YaHei"/>
              </a:rPr>
              <a:t>工具的接入能力，</a:t>
            </a:r>
            <a:r>
              <a:rPr dirty="0" sz="1400">
                <a:latin typeface="Microsoft YaHei"/>
                <a:cs typeface="Microsoft YaHei"/>
              </a:rPr>
              <a:t>支 </a:t>
            </a:r>
            <a:r>
              <a:rPr dirty="0" sz="1400">
                <a:latin typeface="Microsoft YaHei"/>
                <a:cs typeface="Microsoft YaHei"/>
              </a:rPr>
              <a:t>持工具快速插拔，</a:t>
            </a:r>
            <a:r>
              <a:rPr dirty="0" sz="1400">
                <a:latin typeface="Microsoft YaHei"/>
                <a:cs typeface="Microsoft YaHei"/>
              </a:rPr>
              <a:t>满 </a:t>
            </a:r>
            <a:r>
              <a:rPr dirty="0" sz="1400">
                <a:latin typeface="Microsoft YaHei"/>
                <a:cs typeface="Microsoft YaHei"/>
              </a:rPr>
              <a:t>足各产品不同的诉</a:t>
            </a:r>
            <a:r>
              <a:rPr dirty="0" sz="1400" spc="5">
                <a:latin typeface="Microsoft YaHei"/>
                <a:cs typeface="Microsoft YaHei"/>
              </a:rPr>
              <a:t>求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63" y="907124"/>
            <a:ext cx="5577840" cy="41296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077" y="118922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</a:rPr>
              <a:t>简化配置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16686" y="1175270"/>
            <a:ext cx="1861185" cy="1450340"/>
          </a:xfrm>
          <a:custGeom>
            <a:avLst/>
            <a:gdLst/>
            <a:ahLst/>
            <a:cxnLst/>
            <a:rect l="l" t="t" r="r" b="b"/>
            <a:pathLst>
              <a:path w="1861185" h="1450339">
                <a:moveTo>
                  <a:pt x="1728190" y="1450225"/>
                </a:moveTo>
                <a:lnTo>
                  <a:pt x="0" y="1450225"/>
                </a:lnTo>
                <a:lnTo>
                  <a:pt x="0" y="0"/>
                </a:lnTo>
                <a:lnTo>
                  <a:pt x="1728190" y="0"/>
                </a:lnTo>
                <a:lnTo>
                  <a:pt x="1728190" y="582764"/>
                </a:lnTo>
                <a:lnTo>
                  <a:pt x="1860600" y="725119"/>
                </a:lnTo>
                <a:lnTo>
                  <a:pt x="1728190" y="867473"/>
                </a:lnTo>
                <a:lnTo>
                  <a:pt x="1728190" y="1450225"/>
                </a:lnTo>
                <a:close/>
              </a:path>
            </a:pathLst>
          </a:custGeom>
          <a:solidFill>
            <a:srgbClr val="2036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94283" y="1448650"/>
            <a:ext cx="774065" cy="878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spc="300" b="1">
                <a:solidFill>
                  <a:srgbClr val="FFFFFF"/>
                </a:solidFill>
                <a:latin typeface="Microsoft YaHei"/>
                <a:cs typeface="Microsoft YaHei"/>
              </a:rPr>
              <a:t>简</a:t>
            </a:r>
            <a:r>
              <a:rPr dirty="0" sz="2800" spc="-5" b="1">
                <a:solidFill>
                  <a:srgbClr val="FFFFFF"/>
                </a:solidFill>
                <a:latin typeface="Microsoft YaHei"/>
                <a:cs typeface="Microsoft YaHei"/>
              </a:rPr>
              <a:t>化 </a:t>
            </a:r>
            <a:r>
              <a:rPr dirty="0" sz="2800" spc="300" b="1">
                <a:solidFill>
                  <a:srgbClr val="FFFFFF"/>
                </a:solidFill>
                <a:latin typeface="Microsoft YaHei"/>
                <a:cs typeface="Microsoft YaHei"/>
              </a:rPr>
              <a:t>配</a:t>
            </a:r>
            <a:r>
              <a:rPr dirty="0" sz="2800" spc="-5" b="1">
                <a:solidFill>
                  <a:srgbClr val="FFFFFF"/>
                </a:solidFill>
                <a:latin typeface="Microsoft YaHei"/>
                <a:cs typeface="Microsoft YaHei"/>
              </a:rPr>
              <a:t>置</a:t>
            </a:r>
            <a:endParaRPr sz="2800">
              <a:latin typeface="Microsoft YaHei"/>
              <a:cs typeface="Microsoft YaHe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056" y="723900"/>
            <a:ext cx="8846820" cy="4310380"/>
            <a:chOff x="67056" y="723900"/>
            <a:chExt cx="8846820" cy="43103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1532" y="723900"/>
              <a:ext cx="6562344" cy="43098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7056" y="3989832"/>
              <a:ext cx="876300" cy="536575"/>
            </a:xfrm>
            <a:custGeom>
              <a:avLst/>
              <a:gdLst/>
              <a:ahLst/>
              <a:cxnLst/>
              <a:rect l="l" t="t" r="r" b="b"/>
              <a:pathLst>
                <a:path w="876300" h="536575">
                  <a:moveTo>
                    <a:pt x="876300" y="536447"/>
                  </a:moveTo>
                  <a:lnTo>
                    <a:pt x="0" y="536447"/>
                  </a:lnTo>
                  <a:lnTo>
                    <a:pt x="0" y="59435"/>
                  </a:lnTo>
                  <a:lnTo>
                    <a:pt x="510539" y="59435"/>
                  </a:lnTo>
                  <a:lnTo>
                    <a:pt x="620268" y="0"/>
                  </a:lnTo>
                  <a:lnTo>
                    <a:pt x="729996" y="59435"/>
                  </a:lnTo>
                  <a:lnTo>
                    <a:pt x="876300" y="59435"/>
                  </a:lnTo>
                  <a:lnTo>
                    <a:pt x="876300" y="536447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18770" y="3060064"/>
            <a:ext cx="1737995" cy="13512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200025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3A7E"/>
                </a:solidFill>
                <a:latin typeface="Microsoft YaHei"/>
                <a:cs typeface="Microsoft YaHei"/>
              </a:rPr>
              <a:t>标准配置模</a:t>
            </a:r>
            <a:r>
              <a:rPr dirty="0" sz="2000">
                <a:solidFill>
                  <a:srgbClr val="003A7E"/>
                </a:solidFill>
                <a:latin typeface="Microsoft YaHei"/>
                <a:cs typeface="Microsoft YaHei"/>
              </a:rPr>
              <a:t>板 </a:t>
            </a:r>
            <a:r>
              <a:rPr dirty="0" sz="2000">
                <a:solidFill>
                  <a:srgbClr val="003A7E"/>
                </a:solidFill>
                <a:latin typeface="Microsoft YaHei"/>
                <a:cs typeface="Microsoft YaHei"/>
              </a:rPr>
              <a:t>简单用户配</a:t>
            </a:r>
            <a:r>
              <a:rPr dirty="0" sz="2000">
                <a:solidFill>
                  <a:srgbClr val="003A7E"/>
                </a:solidFill>
                <a:latin typeface="Microsoft YaHei"/>
                <a:cs typeface="Microsoft YaHei"/>
              </a:rPr>
              <a:t>置 </a:t>
            </a:r>
            <a:r>
              <a:rPr dirty="0" sz="2000">
                <a:solidFill>
                  <a:srgbClr val="003A7E"/>
                </a:solidFill>
                <a:latin typeface="Microsoft YaHei"/>
                <a:cs typeface="Microsoft YaHei"/>
              </a:rPr>
              <a:t>组件灵活定</a:t>
            </a:r>
            <a:r>
              <a:rPr dirty="0" sz="2000" spc="5">
                <a:solidFill>
                  <a:srgbClr val="003A7E"/>
                </a:solidFill>
                <a:latin typeface="Microsoft YaHei"/>
                <a:cs typeface="Microsoft YaHei"/>
              </a:rPr>
              <a:t>义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dirty="0" sz="1900" spc="-5">
                <a:latin typeface="SimSun"/>
                <a:cs typeface="SimSun"/>
              </a:rPr>
              <a:t>50+</a:t>
            </a:r>
            <a:endParaRPr sz="19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743" y="143255"/>
            <a:ext cx="1400556" cy="4648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70696" y="1783867"/>
            <a:ext cx="507365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5" b="0">
                <a:solidFill>
                  <a:srgbClr val="FFFFFF"/>
                </a:solidFill>
                <a:latin typeface="SimHei"/>
                <a:cs typeface="SimHei"/>
              </a:rPr>
              <a:t>工行流水线质量保障之</a:t>
            </a:r>
            <a:r>
              <a:rPr dirty="0" b="0">
                <a:solidFill>
                  <a:srgbClr val="FFFFFF"/>
                </a:solidFill>
                <a:latin typeface="SimHei"/>
                <a:cs typeface="SimHei"/>
              </a:rPr>
              <a:t>路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07957" y="2947352"/>
            <a:ext cx="3670935" cy="7442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SimSun"/>
                <a:cs typeface="SimSun"/>
              </a:rPr>
              <a:t>程</a:t>
            </a:r>
            <a:r>
              <a:rPr dirty="0" sz="2000" spc="5">
                <a:solidFill>
                  <a:srgbClr val="FFFFFF"/>
                </a:solidFill>
                <a:latin typeface="SimSun"/>
                <a:cs typeface="SimSun"/>
              </a:rPr>
              <a:t>相</a:t>
            </a:r>
            <a:endParaRPr sz="2000">
              <a:latin typeface="SimSun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1570"/>
              </a:spcBef>
            </a:pPr>
            <a:r>
              <a:rPr dirty="0" sz="1400">
                <a:solidFill>
                  <a:srgbClr val="FFFFFF"/>
                </a:solidFill>
                <a:latin typeface="SimSun"/>
                <a:cs typeface="SimSun"/>
              </a:rPr>
              <a:t>工商银行软件开发中心（杭州）</a:t>
            </a:r>
            <a:r>
              <a:rPr dirty="0" sz="1400" spc="-8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FFFFFF"/>
                </a:solidFill>
                <a:latin typeface="SimSun"/>
                <a:cs typeface="SimSun"/>
              </a:rPr>
              <a:t>金融科技经</a:t>
            </a:r>
            <a:r>
              <a:rPr dirty="0" sz="1400" spc="5">
                <a:solidFill>
                  <a:srgbClr val="FFFFFF"/>
                </a:solidFill>
                <a:latin typeface="SimSun"/>
                <a:cs typeface="SimSun"/>
              </a:rPr>
              <a:t>理</a:t>
            </a:r>
            <a:endParaRPr sz="1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077" y="118922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</a:rPr>
              <a:t>强化交互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760209" y="1186180"/>
            <a:ext cx="1860550" cy="1450340"/>
          </a:xfrm>
          <a:custGeom>
            <a:avLst/>
            <a:gdLst/>
            <a:ahLst/>
            <a:cxnLst/>
            <a:rect l="l" t="t" r="r" b="b"/>
            <a:pathLst>
              <a:path w="1860550" h="1450339">
                <a:moveTo>
                  <a:pt x="1860550" y="1450340"/>
                </a:moveTo>
                <a:lnTo>
                  <a:pt x="132410" y="1450340"/>
                </a:lnTo>
                <a:lnTo>
                  <a:pt x="132410" y="867537"/>
                </a:lnTo>
                <a:lnTo>
                  <a:pt x="0" y="725170"/>
                </a:lnTo>
                <a:lnTo>
                  <a:pt x="132410" y="582803"/>
                </a:lnTo>
                <a:lnTo>
                  <a:pt x="132410" y="0"/>
                </a:lnTo>
                <a:lnTo>
                  <a:pt x="1860550" y="0"/>
                </a:lnTo>
                <a:lnTo>
                  <a:pt x="1860550" y="1450340"/>
                </a:lnTo>
                <a:close/>
              </a:path>
            </a:pathLst>
          </a:custGeom>
          <a:solidFill>
            <a:srgbClr val="F166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332344" y="1532889"/>
            <a:ext cx="774065" cy="878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spc="300" b="1">
                <a:solidFill>
                  <a:srgbClr val="FFFFFF"/>
                </a:solidFill>
                <a:latin typeface="Microsoft YaHei"/>
                <a:cs typeface="Microsoft YaHei"/>
              </a:rPr>
              <a:t>强</a:t>
            </a:r>
            <a:r>
              <a:rPr dirty="0" sz="2800" spc="-5" b="1">
                <a:solidFill>
                  <a:srgbClr val="FFFFFF"/>
                </a:solidFill>
                <a:latin typeface="Microsoft YaHei"/>
                <a:cs typeface="Microsoft YaHei"/>
              </a:rPr>
              <a:t>化 </a:t>
            </a:r>
            <a:r>
              <a:rPr dirty="0" sz="2800" spc="300" b="1">
                <a:solidFill>
                  <a:srgbClr val="FFFFFF"/>
                </a:solidFill>
                <a:latin typeface="Microsoft YaHei"/>
                <a:cs typeface="Microsoft YaHei"/>
              </a:rPr>
              <a:t>交</a:t>
            </a:r>
            <a:r>
              <a:rPr dirty="0" sz="2800" spc="-5" b="1">
                <a:solidFill>
                  <a:srgbClr val="FFFFFF"/>
                </a:solidFill>
                <a:latin typeface="Microsoft YaHei"/>
                <a:cs typeface="Microsoft YaHei"/>
              </a:rPr>
              <a:t>互</a:t>
            </a:r>
            <a:endParaRPr sz="2800">
              <a:latin typeface="Microsoft YaHei"/>
              <a:cs typeface="Microsoft YaHe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39582" y="865136"/>
            <a:ext cx="6031230" cy="4173220"/>
            <a:chOff x="439582" y="865136"/>
            <a:chExt cx="6031230" cy="41732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9582" y="865136"/>
              <a:ext cx="6030703" cy="21401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847" y="3003803"/>
              <a:ext cx="5982865" cy="203453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915822" y="2909455"/>
            <a:ext cx="1550035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3A7E"/>
                </a:solidFill>
                <a:latin typeface="Microsoft YaHei"/>
                <a:cs typeface="Microsoft YaHei"/>
              </a:rPr>
              <a:t>统一用户交</a:t>
            </a:r>
            <a:r>
              <a:rPr dirty="0" sz="2000">
                <a:solidFill>
                  <a:srgbClr val="003A7E"/>
                </a:solidFill>
                <a:latin typeface="Microsoft YaHei"/>
                <a:cs typeface="Microsoft YaHei"/>
              </a:rPr>
              <a:t>互 </a:t>
            </a:r>
            <a:r>
              <a:rPr dirty="0" sz="2000">
                <a:solidFill>
                  <a:srgbClr val="003A7E"/>
                </a:solidFill>
                <a:latin typeface="Microsoft YaHei"/>
                <a:cs typeface="Microsoft YaHei"/>
              </a:rPr>
              <a:t>剥离底层工</a:t>
            </a:r>
            <a:r>
              <a:rPr dirty="0" sz="2000">
                <a:solidFill>
                  <a:srgbClr val="003A7E"/>
                </a:solidFill>
                <a:latin typeface="Microsoft YaHei"/>
                <a:cs typeface="Microsoft YaHei"/>
              </a:rPr>
              <a:t>具 </a:t>
            </a:r>
            <a:r>
              <a:rPr dirty="0" sz="2000">
                <a:solidFill>
                  <a:srgbClr val="003A7E"/>
                </a:solidFill>
                <a:latin typeface="Microsoft YaHei"/>
                <a:cs typeface="Microsoft YaHei"/>
              </a:rPr>
              <a:t>异常明细展</a:t>
            </a:r>
            <a:r>
              <a:rPr dirty="0" sz="2000" spc="5">
                <a:solidFill>
                  <a:srgbClr val="003A7E"/>
                </a:solidFill>
                <a:latin typeface="Microsoft YaHei"/>
                <a:cs typeface="Microsoft YaHei"/>
              </a:rPr>
              <a:t>示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077" y="118922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</a:rPr>
              <a:t>强化交互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760209" y="1186180"/>
            <a:ext cx="1860550" cy="1450340"/>
          </a:xfrm>
          <a:custGeom>
            <a:avLst/>
            <a:gdLst/>
            <a:ahLst/>
            <a:cxnLst/>
            <a:rect l="l" t="t" r="r" b="b"/>
            <a:pathLst>
              <a:path w="1860550" h="1450339">
                <a:moveTo>
                  <a:pt x="1860550" y="1450340"/>
                </a:moveTo>
                <a:lnTo>
                  <a:pt x="132410" y="1450340"/>
                </a:lnTo>
                <a:lnTo>
                  <a:pt x="132410" y="867537"/>
                </a:lnTo>
                <a:lnTo>
                  <a:pt x="0" y="725170"/>
                </a:lnTo>
                <a:lnTo>
                  <a:pt x="132410" y="582803"/>
                </a:lnTo>
                <a:lnTo>
                  <a:pt x="132410" y="0"/>
                </a:lnTo>
                <a:lnTo>
                  <a:pt x="1860550" y="0"/>
                </a:lnTo>
                <a:lnTo>
                  <a:pt x="1860550" y="1450340"/>
                </a:lnTo>
                <a:close/>
              </a:path>
            </a:pathLst>
          </a:custGeom>
          <a:solidFill>
            <a:srgbClr val="F166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332344" y="1532889"/>
            <a:ext cx="774065" cy="878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spc="300" b="1">
                <a:solidFill>
                  <a:srgbClr val="FFFFFF"/>
                </a:solidFill>
                <a:latin typeface="Microsoft YaHei"/>
                <a:cs typeface="Microsoft YaHei"/>
              </a:rPr>
              <a:t>强</a:t>
            </a:r>
            <a:r>
              <a:rPr dirty="0" sz="2800" spc="-5" b="1">
                <a:solidFill>
                  <a:srgbClr val="FFFFFF"/>
                </a:solidFill>
                <a:latin typeface="Microsoft YaHei"/>
                <a:cs typeface="Microsoft YaHei"/>
              </a:rPr>
              <a:t>化 </a:t>
            </a:r>
            <a:r>
              <a:rPr dirty="0" sz="2800" spc="300" b="1">
                <a:solidFill>
                  <a:srgbClr val="FFFFFF"/>
                </a:solidFill>
                <a:latin typeface="Microsoft YaHei"/>
                <a:cs typeface="Microsoft YaHei"/>
              </a:rPr>
              <a:t>交</a:t>
            </a:r>
            <a:r>
              <a:rPr dirty="0" sz="2800" spc="-5" b="1">
                <a:solidFill>
                  <a:srgbClr val="FFFFFF"/>
                </a:solidFill>
                <a:latin typeface="Microsoft YaHei"/>
                <a:cs typeface="Microsoft YaHei"/>
              </a:rPr>
              <a:t>互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15822" y="2909455"/>
            <a:ext cx="15500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3A7E"/>
                </a:solidFill>
                <a:latin typeface="Microsoft YaHei"/>
                <a:cs typeface="Microsoft YaHei"/>
              </a:rPr>
              <a:t>智能分析定</a:t>
            </a:r>
            <a:r>
              <a:rPr dirty="0" sz="2000">
                <a:solidFill>
                  <a:srgbClr val="003A7E"/>
                </a:solidFill>
                <a:latin typeface="Microsoft YaHei"/>
                <a:cs typeface="Microsoft YaHei"/>
              </a:rPr>
              <a:t>位 </a:t>
            </a:r>
            <a:r>
              <a:rPr dirty="0" sz="2000">
                <a:solidFill>
                  <a:srgbClr val="003A7E"/>
                </a:solidFill>
                <a:latin typeface="Microsoft YaHei"/>
                <a:cs typeface="Microsoft YaHei"/>
              </a:rPr>
              <a:t>自动识别例</a:t>
            </a:r>
            <a:r>
              <a:rPr dirty="0" sz="2000" spc="5">
                <a:solidFill>
                  <a:srgbClr val="003A7E"/>
                </a:solidFill>
                <a:latin typeface="Microsoft YaHei"/>
                <a:cs typeface="Microsoft YaHei"/>
              </a:rPr>
              <a:t>外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2480" y="1134632"/>
            <a:ext cx="5534660" cy="988694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2000" b="1">
                <a:latin typeface="Microsoft YaHei"/>
                <a:cs typeface="Microsoft YaHei"/>
              </a:rPr>
              <a:t>智能分析定</a:t>
            </a:r>
            <a:r>
              <a:rPr dirty="0" sz="2000" spc="5" b="1">
                <a:latin typeface="Microsoft YaHei"/>
                <a:cs typeface="Microsoft YaHei"/>
              </a:rPr>
              <a:t>位</a:t>
            </a:r>
            <a:endParaRPr sz="2000">
              <a:latin typeface="Microsoft YaHei"/>
              <a:cs typeface="Microsoft YaHei"/>
            </a:endParaRPr>
          </a:p>
          <a:p>
            <a:pPr marL="35560">
              <a:lnSpc>
                <a:spcPct val="100000"/>
              </a:lnSpc>
              <a:spcBef>
                <a:spcPts val="340"/>
              </a:spcBef>
            </a:pPr>
            <a:r>
              <a:rPr dirty="0" sz="1600">
                <a:solidFill>
                  <a:srgbClr val="7E7E7E"/>
                </a:solidFill>
                <a:latin typeface="Microsoft YaHei"/>
                <a:cs typeface="Microsoft YaHei"/>
              </a:rPr>
              <a:t>针对常见配置类问题，由流水线自动定位识别，并帮助用户</a:t>
            </a:r>
            <a:r>
              <a:rPr dirty="0" sz="1600" spc="-5">
                <a:solidFill>
                  <a:srgbClr val="7E7E7E"/>
                </a:solidFill>
                <a:latin typeface="Microsoft YaHei"/>
                <a:cs typeface="Microsoft YaHei"/>
              </a:rPr>
              <a:t>修</a:t>
            </a:r>
            <a:endParaRPr sz="1600">
              <a:latin typeface="Microsoft YaHei"/>
              <a:cs typeface="Microsoft YaHei"/>
            </a:endParaRPr>
          </a:p>
          <a:p>
            <a:pPr marL="35560">
              <a:lnSpc>
                <a:spcPct val="100000"/>
              </a:lnSpc>
              <a:spcBef>
                <a:spcPts val="575"/>
              </a:spcBef>
            </a:pPr>
            <a:r>
              <a:rPr dirty="0" sz="1600">
                <a:solidFill>
                  <a:srgbClr val="7E7E7E"/>
                </a:solidFill>
                <a:latin typeface="Microsoft YaHei"/>
                <a:cs typeface="Microsoft YaHei"/>
              </a:rPr>
              <a:t>改，减少用户排查成</a:t>
            </a:r>
            <a:r>
              <a:rPr dirty="0" sz="1600" spc="-5">
                <a:solidFill>
                  <a:srgbClr val="7E7E7E"/>
                </a:solidFill>
                <a:latin typeface="Microsoft YaHei"/>
                <a:cs typeface="Microsoft YaHei"/>
              </a:rPr>
              <a:t>本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7069" y="2461895"/>
            <a:ext cx="5775325" cy="7620"/>
          </a:xfrm>
          <a:custGeom>
            <a:avLst/>
            <a:gdLst/>
            <a:ahLst/>
            <a:cxnLst/>
            <a:rect l="l" t="t" r="r" b="b"/>
            <a:pathLst>
              <a:path w="5775325" h="7619">
                <a:moveTo>
                  <a:pt x="5775325" y="7619"/>
                </a:moveTo>
                <a:lnTo>
                  <a:pt x="0" y="7619"/>
                </a:lnTo>
                <a:lnTo>
                  <a:pt x="0" y="0"/>
                </a:lnTo>
                <a:lnTo>
                  <a:pt x="5775325" y="0"/>
                </a:lnTo>
                <a:lnTo>
                  <a:pt x="5775325" y="761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42315" y="2529665"/>
            <a:ext cx="5330190" cy="1150620"/>
          </a:xfrm>
          <a:prstGeom prst="rect">
            <a:avLst/>
          </a:prstGeom>
        </p:spPr>
        <p:txBody>
          <a:bodyPr wrap="square" lIns="0" tIns="157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dirty="0" sz="2000" b="1">
                <a:latin typeface="Microsoft YaHei"/>
                <a:cs typeface="Microsoft YaHei"/>
              </a:rPr>
              <a:t>例外清单和绿色通</a:t>
            </a:r>
            <a:r>
              <a:rPr dirty="0" sz="2000" spc="5" b="1">
                <a:latin typeface="Microsoft YaHei"/>
                <a:cs typeface="Microsoft YaHei"/>
              </a:rPr>
              <a:t>道</a:t>
            </a:r>
            <a:endParaRPr sz="2000">
              <a:latin typeface="Microsoft YaHei"/>
              <a:cs typeface="Microsoft YaHei"/>
            </a:endParaRPr>
          </a:p>
          <a:p>
            <a:pPr marL="35560" marR="5080">
              <a:lnSpc>
                <a:spcPct val="129900"/>
              </a:lnSpc>
              <a:spcBef>
                <a:spcPts val="325"/>
              </a:spcBef>
            </a:pPr>
            <a:r>
              <a:rPr dirty="0" sz="1600">
                <a:solidFill>
                  <a:srgbClr val="7E7E7E"/>
                </a:solidFill>
                <a:latin typeface="Microsoft YaHei"/>
                <a:cs typeface="Microsoft YaHei"/>
              </a:rPr>
              <a:t>支持自动例外管理和手工例外管理，支持</a:t>
            </a:r>
            <a:r>
              <a:rPr dirty="0" sz="1600" spc="-5" b="1">
                <a:solidFill>
                  <a:srgbClr val="7E7E7E"/>
                </a:solidFill>
                <a:latin typeface="Microsoft YaHei"/>
                <a:cs typeface="Microsoft YaHei"/>
              </a:rPr>
              <a:t>10</a:t>
            </a:r>
            <a:r>
              <a:rPr dirty="0" sz="1600" b="1">
                <a:solidFill>
                  <a:srgbClr val="7E7E7E"/>
                </a:solidFill>
                <a:latin typeface="Microsoft YaHei"/>
                <a:cs typeface="Microsoft YaHei"/>
              </a:rPr>
              <a:t>+</a:t>
            </a:r>
            <a:r>
              <a:rPr dirty="0" sz="1600">
                <a:solidFill>
                  <a:srgbClr val="7E7E7E"/>
                </a:solidFill>
                <a:latin typeface="Microsoft YaHei"/>
                <a:cs typeface="Microsoft YaHei"/>
              </a:rPr>
              <a:t>自动例外识</a:t>
            </a:r>
            <a:r>
              <a:rPr dirty="0" sz="1600" spc="-5">
                <a:solidFill>
                  <a:srgbClr val="7E7E7E"/>
                </a:solidFill>
                <a:latin typeface="Microsoft YaHei"/>
                <a:cs typeface="Microsoft YaHei"/>
              </a:rPr>
              <a:t>别 </a:t>
            </a:r>
            <a:r>
              <a:rPr dirty="0" sz="1600">
                <a:solidFill>
                  <a:srgbClr val="7E7E7E"/>
                </a:solidFill>
                <a:latin typeface="Microsoft YaHei"/>
                <a:cs typeface="Microsoft YaHei"/>
              </a:rPr>
              <a:t>绿色通道支持紧急情况通过流水线门</a:t>
            </a:r>
            <a:r>
              <a:rPr dirty="0" sz="1600" spc="-5">
                <a:solidFill>
                  <a:srgbClr val="7E7E7E"/>
                </a:solidFill>
                <a:latin typeface="Microsoft YaHei"/>
                <a:cs typeface="Microsoft YaHei"/>
              </a:rPr>
              <a:t>禁</a:t>
            </a:r>
            <a:endParaRPr sz="1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077" y="118922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</a:rPr>
              <a:t>简化配置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16686" y="1175270"/>
            <a:ext cx="1861185" cy="1450340"/>
          </a:xfrm>
          <a:custGeom>
            <a:avLst/>
            <a:gdLst/>
            <a:ahLst/>
            <a:cxnLst/>
            <a:rect l="l" t="t" r="r" b="b"/>
            <a:pathLst>
              <a:path w="1861185" h="1450339">
                <a:moveTo>
                  <a:pt x="1728190" y="1450225"/>
                </a:moveTo>
                <a:lnTo>
                  <a:pt x="0" y="1450225"/>
                </a:lnTo>
                <a:lnTo>
                  <a:pt x="0" y="0"/>
                </a:lnTo>
                <a:lnTo>
                  <a:pt x="1728190" y="0"/>
                </a:lnTo>
                <a:lnTo>
                  <a:pt x="1728190" y="582764"/>
                </a:lnTo>
                <a:lnTo>
                  <a:pt x="1860600" y="725119"/>
                </a:lnTo>
                <a:lnTo>
                  <a:pt x="1728190" y="867473"/>
                </a:lnTo>
                <a:lnTo>
                  <a:pt x="1728190" y="1450225"/>
                </a:lnTo>
                <a:close/>
              </a:path>
            </a:pathLst>
          </a:custGeom>
          <a:solidFill>
            <a:srgbClr val="2036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74293" y="1521675"/>
            <a:ext cx="774065" cy="878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spc="300" b="1">
                <a:solidFill>
                  <a:srgbClr val="FFFFFF"/>
                </a:solidFill>
                <a:latin typeface="Microsoft YaHei"/>
                <a:cs typeface="Microsoft YaHei"/>
              </a:rPr>
              <a:t>交</a:t>
            </a:r>
            <a:r>
              <a:rPr dirty="0" sz="2800" spc="-5" b="1">
                <a:solidFill>
                  <a:srgbClr val="FFFFFF"/>
                </a:solidFill>
                <a:latin typeface="Microsoft YaHei"/>
                <a:cs typeface="Microsoft YaHei"/>
              </a:rPr>
              <a:t>付 </a:t>
            </a:r>
            <a:r>
              <a:rPr dirty="0" sz="2800" spc="300" b="1">
                <a:solidFill>
                  <a:srgbClr val="FFFFFF"/>
                </a:solidFill>
                <a:latin typeface="Microsoft YaHei"/>
                <a:cs typeface="Microsoft YaHei"/>
              </a:rPr>
              <a:t>门</a:t>
            </a:r>
            <a:r>
              <a:rPr dirty="0" sz="2800" spc="-5" b="1">
                <a:solidFill>
                  <a:srgbClr val="FFFFFF"/>
                </a:solidFill>
                <a:latin typeface="Microsoft YaHei"/>
                <a:cs typeface="Microsoft YaHei"/>
              </a:rPr>
              <a:t>禁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9729" y="3060064"/>
            <a:ext cx="1804035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3A7E"/>
                </a:solidFill>
                <a:latin typeface="Microsoft YaHei"/>
                <a:cs typeface="Microsoft YaHei"/>
              </a:rPr>
              <a:t>构建与门禁分</a:t>
            </a:r>
            <a:r>
              <a:rPr dirty="0" sz="2000">
                <a:solidFill>
                  <a:srgbClr val="003A7E"/>
                </a:solidFill>
                <a:latin typeface="Microsoft YaHei"/>
                <a:cs typeface="Microsoft YaHei"/>
              </a:rPr>
              <a:t>离 </a:t>
            </a:r>
            <a:r>
              <a:rPr dirty="0" sz="2000">
                <a:solidFill>
                  <a:srgbClr val="003A7E"/>
                </a:solidFill>
                <a:latin typeface="Microsoft YaHei"/>
                <a:cs typeface="Microsoft YaHei"/>
              </a:rPr>
              <a:t>多工程结果整</a:t>
            </a:r>
            <a:r>
              <a:rPr dirty="0" sz="2000">
                <a:solidFill>
                  <a:srgbClr val="003A7E"/>
                </a:solidFill>
                <a:latin typeface="Microsoft YaHei"/>
                <a:cs typeface="Microsoft YaHei"/>
              </a:rPr>
              <a:t>合 </a:t>
            </a:r>
            <a:r>
              <a:rPr dirty="0" sz="2000">
                <a:solidFill>
                  <a:srgbClr val="003A7E"/>
                </a:solidFill>
                <a:latin typeface="Microsoft YaHei"/>
                <a:cs typeface="Microsoft YaHei"/>
              </a:rPr>
              <a:t>质量门禁后</a:t>
            </a:r>
            <a:r>
              <a:rPr dirty="0" sz="2000" spc="5">
                <a:solidFill>
                  <a:srgbClr val="003A7E"/>
                </a:solidFill>
                <a:latin typeface="Microsoft YaHei"/>
                <a:cs typeface="Microsoft YaHei"/>
              </a:rPr>
              <a:t>移 </a:t>
            </a:r>
            <a:r>
              <a:rPr dirty="0" sz="2000">
                <a:solidFill>
                  <a:srgbClr val="003A7E"/>
                </a:solidFill>
                <a:latin typeface="Microsoft YaHei"/>
                <a:cs typeface="Microsoft YaHei"/>
              </a:rPr>
              <a:t>质量管控依</a:t>
            </a:r>
            <a:r>
              <a:rPr dirty="0" sz="2000" spc="5">
                <a:solidFill>
                  <a:srgbClr val="003A7E"/>
                </a:solidFill>
                <a:latin typeface="Microsoft YaHei"/>
                <a:cs typeface="Microsoft YaHei"/>
              </a:rPr>
              <a:t>据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077" y="118922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</a:rPr>
              <a:t>踩过的坑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4525" y="890641"/>
            <a:ext cx="2616200" cy="401996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54405" y="822930"/>
            <a:ext cx="2205355" cy="128397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227965">
              <a:lnSpc>
                <a:spcPct val="100000"/>
              </a:lnSpc>
              <a:spcBef>
                <a:spcPts val="560"/>
              </a:spcBef>
            </a:pPr>
            <a:r>
              <a:rPr dirty="0" sz="2000" spc="-5" b="1">
                <a:latin typeface="Microsoft YaHei"/>
                <a:cs typeface="Microsoft YaHei"/>
              </a:rPr>
              <a:t>Jen</a:t>
            </a:r>
            <a:r>
              <a:rPr dirty="0" sz="2000" spc="-10" b="1">
                <a:latin typeface="Microsoft YaHei"/>
                <a:cs typeface="Microsoft YaHei"/>
              </a:rPr>
              <a:t>k</a:t>
            </a:r>
            <a:r>
              <a:rPr dirty="0" sz="2000" spc="-5" b="1">
                <a:latin typeface="Microsoft YaHei"/>
                <a:cs typeface="Microsoft YaHei"/>
              </a:rPr>
              <a:t>ins性能瓶</a:t>
            </a:r>
            <a:r>
              <a:rPr dirty="0" sz="2000" spc="5" b="1">
                <a:latin typeface="Microsoft YaHei"/>
                <a:cs typeface="Microsoft YaHei"/>
              </a:rPr>
              <a:t>颈</a:t>
            </a:r>
            <a:endParaRPr sz="2000">
              <a:latin typeface="Microsoft YaHei"/>
              <a:cs typeface="Microsoft YaHei"/>
            </a:endParaRPr>
          </a:p>
          <a:p>
            <a:pPr marL="387350" indent="-285750">
              <a:lnSpc>
                <a:spcPct val="100000"/>
              </a:lnSpc>
              <a:spcBef>
                <a:spcPts val="325"/>
              </a:spcBef>
              <a:buFont typeface="Wingdings"/>
              <a:buChar char=""/>
              <a:tabLst>
                <a:tab pos="386715" algn="l"/>
                <a:tab pos="387350" algn="l"/>
              </a:tabLst>
            </a:pPr>
            <a:r>
              <a:rPr dirty="0" sz="1400" spc="-5">
                <a:latin typeface="Microsoft YaHei"/>
                <a:cs typeface="Microsoft YaHei"/>
              </a:rPr>
              <a:t>Jenkins</a:t>
            </a:r>
            <a:r>
              <a:rPr dirty="0" sz="1400">
                <a:latin typeface="Microsoft YaHei"/>
                <a:cs typeface="Microsoft YaHei"/>
              </a:rPr>
              <a:t>存在执行效</a:t>
            </a:r>
            <a:r>
              <a:rPr dirty="0" sz="1400" spc="5">
                <a:latin typeface="Microsoft YaHei"/>
                <a:cs typeface="Microsoft YaHei"/>
              </a:rPr>
              <a:t>率</a:t>
            </a:r>
            <a:endParaRPr sz="1400">
              <a:latin typeface="Microsoft YaHei"/>
              <a:cs typeface="Microsoft YaHei"/>
            </a:endParaRPr>
          </a:p>
          <a:p>
            <a:pPr lvl="1" marL="565150" indent="-285750">
              <a:lnSpc>
                <a:spcPct val="100000"/>
              </a:lnSpc>
              <a:buFont typeface="Wingdings"/>
              <a:buChar char=""/>
              <a:tabLst>
                <a:tab pos="564515" algn="l"/>
                <a:tab pos="565150" algn="l"/>
              </a:tabLst>
            </a:pPr>
            <a:r>
              <a:rPr dirty="0" sz="1400">
                <a:latin typeface="Microsoft YaHei"/>
                <a:cs typeface="Microsoft YaHei"/>
              </a:rPr>
              <a:t>剥离</a:t>
            </a:r>
            <a:r>
              <a:rPr dirty="0" sz="1400" spc="-5">
                <a:latin typeface="Microsoft YaHei"/>
                <a:cs typeface="Microsoft YaHei"/>
              </a:rPr>
              <a:t>Jenkins</a:t>
            </a:r>
            <a:r>
              <a:rPr dirty="0" sz="1400">
                <a:latin typeface="Microsoft YaHei"/>
                <a:cs typeface="Microsoft YaHei"/>
              </a:rPr>
              <a:t>依</a:t>
            </a:r>
            <a:r>
              <a:rPr dirty="0" sz="1400" spc="5">
                <a:latin typeface="Microsoft YaHei"/>
                <a:cs typeface="Microsoft YaHei"/>
              </a:rPr>
              <a:t>赖</a:t>
            </a:r>
            <a:endParaRPr sz="1400">
              <a:latin typeface="Microsoft YaHei"/>
              <a:cs typeface="Microsoft YaHei"/>
            </a:endParaRPr>
          </a:p>
          <a:p>
            <a:pPr lvl="2" marL="695960" indent="-285750">
              <a:lnSpc>
                <a:spcPct val="100000"/>
              </a:lnSpc>
              <a:buFont typeface="Wingdings"/>
              <a:buChar char=""/>
              <a:tabLst>
                <a:tab pos="695325" algn="l"/>
                <a:tab pos="695960" algn="l"/>
              </a:tabLst>
            </a:pPr>
            <a:r>
              <a:rPr dirty="0" sz="1400">
                <a:latin typeface="Microsoft YaHei"/>
                <a:cs typeface="Microsoft YaHei"/>
              </a:rPr>
              <a:t>组件化流水</a:t>
            </a:r>
            <a:r>
              <a:rPr dirty="0" sz="1400" spc="5">
                <a:latin typeface="Microsoft YaHei"/>
                <a:cs typeface="Microsoft YaHei"/>
              </a:rPr>
              <a:t>线</a:t>
            </a:r>
            <a:endParaRPr sz="14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buFont typeface="Wingdings"/>
              <a:buChar char=""/>
              <a:tabLst>
                <a:tab pos="297815" algn="l"/>
                <a:tab pos="298450" algn="l"/>
              </a:tabLst>
            </a:pPr>
            <a:r>
              <a:rPr dirty="0" sz="1400">
                <a:latin typeface="Microsoft YaHei"/>
                <a:cs typeface="Microsoft YaHei"/>
              </a:rPr>
              <a:t>进行</a:t>
            </a:r>
            <a:r>
              <a:rPr dirty="0" sz="1400" spc="-5">
                <a:latin typeface="Microsoft YaHei"/>
                <a:cs typeface="Microsoft YaHei"/>
              </a:rPr>
              <a:t>Jenkins</a:t>
            </a:r>
            <a:r>
              <a:rPr dirty="0" sz="1400">
                <a:latin typeface="Microsoft YaHei"/>
                <a:cs typeface="Microsoft YaHei"/>
              </a:rPr>
              <a:t>高可用改</a:t>
            </a:r>
            <a:r>
              <a:rPr dirty="0" sz="1400" spc="5">
                <a:latin typeface="Microsoft YaHei"/>
                <a:cs typeface="Microsoft YaHei"/>
              </a:rPr>
              <a:t>造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13804" y="2018636"/>
            <a:ext cx="1911985" cy="128397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215265">
              <a:lnSpc>
                <a:spcPct val="100000"/>
              </a:lnSpc>
              <a:spcBef>
                <a:spcPts val="560"/>
              </a:spcBef>
            </a:pPr>
            <a:r>
              <a:rPr dirty="0" sz="2000" b="1">
                <a:latin typeface="Microsoft YaHei"/>
                <a:cs typeface="Microsoft YaHei"/>
              </a:rPr>
              <a:t>执行效率瓶</a:t>
            </a:r>
            <a:r>
              <a:rPr dirty="0" sz="2000" spc="5" b="1">
                <a:latin typeface="Microsoft YaHei"/>
                <a:cs typeface="Microsoft YaHei"/>
              </a:rPr>
              <a:t>颈</a:t>
            </a:r>
            <a:endParaRPr sz="20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325"/>
              </a:spcBef>
              <a:buFont typeface="Wingdings"/>
              <a:buChar char=""/>
              <a:tabLst>
                <a:tab pos="297815" algn="l"/>
                <a:tab pos="298450" algn="l"/>
              </a:tabLst>
            </a:pPr>
            <a:r>
              <a:rPr dirty="0" sz="1400">
                <a:latin typeface="Microsoft YaHei"/>
                <a:cs typeface="Microsoft YaHei"/>
              </a:rPr>
              <a:t>巨石型项目，案例</a:t>
            </a:r>
            <a:r>
              <a:rPr dirty="0" sz="1400" spc="5">
                <a:latin typeface="Microsoft YaHei"/>
                <a:cs typeface="Microsoft YaHei"/>
              </a:rPr>
              <a:t>多</a:t>
            </a:r>
            <a:endParaRPr sz="1400">
              <a:latin typeface="Microsoft YaHei"/>
              <a:cs typeface="Microsoft YaHei"/>
            </a:endParaRPr>
          </a:p>
          <a:p>
            <a:pPr lvl="1" marL="565150" indent="-285750">
              <a:lnSpc>
                <a:spcPct val="100000"/>
              </a:lnSpc>
              <a:buFont typeface="Wingdings"/>
              <a:buChar char=""/>
              <a:tabLst>
                <a:tab pos="564515" algn="l"/>
                <a:tab pos="565150" algn="l"/>
              </a:tabLst>
            </a:pPr>
            <a:r>
              <a:rPr dirty="0" sz="1400">
                <a:latin typeface="Microsoft YaHei"/>
                <a:cs typeface="Microsoft YaHei"/>
              </a:rPr>
              <a:t>发布单元拆</a:t>
            </a:r>
            <a:r>
              <a:rPr dirty="0" sz="1400" spc="5">
                <a:latin typeface="Microsoft YaHei"/>
                <a:cs typeface="Microsoft YaHei"/>
              </a:rPr>
              <a:t>分</a:t>
            </a:r>
            <a:endParaRPr sz="1400">
              <a:latin typeface="Microsoft YaHei"/>
              <a:cs typeface="Microsoft YaHei"/>
            </a:endParaRPr>
          </a:p>
          <a:p>
            <a:pPr lvl="2" marL="742950" indent="-285750">
              <a:lnSpc>
                <a:spcPct val="100000"/>
              </a:lnSpc>
              <a:buFont typeface="Wingdings"/>
              <a:buChar char=""/>
              <a:tabLst>
                <a:tab pos="742315" algn="l"/>
                <a:tab pos="742950" algn="l"/>
              </a:tabLst>
            </a:pPr>
            <a:r>
              <a:rPr dirty="0" sz="1400">
                <a:latin typeface="Microsoft YaHei"/>
                <a:cs typeface="Microsoft YaHei"/>
              </a:rPr>
              <a:t>增量执</a:t>
            </a:r>
            <a:r>
              <a:rPr dirty="0" sz="1400" spc="5">
                <a:latin typeface="Microsoft YaHei"/>
                <a:cs typeface="Microsoft YaHei"/>
              </a:rPr>
              <a:t>行</a:t>
            </a:r>
            <a:endParaRPr sz="1400">
              <a:latin typeface="Microsoft YaHei"/>
              <a:cs typeface="Microsoft YaHei"/>
            </a:endParaRPr>
          </a:p>
          <a:p>
            <a:pPr lvl="2" marL="742950" indent="-285750">
              <a:lnSpc>
                <a:spcPct val="100000"/>
              </a:lnSpc>
              <a:buFont typeface="Wingdings"/>
              <a:buChar char=""/>
              <a:tabLst>
                <a:tab pos="742315" algn="l"/>
                <a:tab pos="742950" algn="l"/>
              </a:tabLst>
            </a:pPr>
            <a:r>
              <a:rPr dirty="0" sz="1400">
                <a:latin typeface="Microsoft YaHei"/>
                <a:cs typeface="Microsoft YaHei"/>
              </a:rPr>
              <a:t>并发执</a:t>
            </a:r>
            <a:r>
              <a:rPr dirty="0" sz="1400" spc="5">
                <a:latin typeface="Microsoft YaHei"/>
                <a:cs typeface="Microsoft YaHei"/>
              </a:rPr>
              <a:t>行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175" y="2580611"/>
            <a:ext cx="2800985" cy="128397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405765">
              <a:lnSpc>
                <a:spcPct val="100000"/>
              </a:lnSpc>
              <a:spcBef>
                <a:spcPts val="560"/>
              </a:spcBef>
            </a:pPr>
            <a:r>
              <a:rPr dirty="0" sz="2000" b="1">
                <a:latin typeface="Microsoft YaHei"/>
                <a:cs typeface="Microsoft YaHei"/>
              </a:rPr>
              <a:t>排查定位问题困</a:t>
            </a:r>
            <a:r>
              <a:rPr dirty="0" sz="2000" spc="5" b="1">
                <a:latin typeface="Microsoft YaHei"/>
                <a:cs typeface="Microsoft YaHei"/>
              </a:rPr>
              <a:t>难</a:t>
            </a:r>
            <a:endParaRPr sz="20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325"/>
              </a:spcBef>
              <a:buFont typeface="Wingdings"/>
              <a:buChar char=""/>
              <a:tabLst>
                <a:tab pos="297815" algn="l"/>
                <a:tab pos="298450" algn="l"/>
              </a:tabLst>
            </a:pPr>
            <a:r>
              <a:rPr dirty="0" sz="1400" b="1">
                <a:latin typeface="Microsoft YaHei"/>
                <a:cs typeface="Microsoft YaHei"/>
              </a:rPr>
              <a:t>工程多，结果不直观，定位困</a:t>
            </a:r>
            <a:r>
              <a:rPr dirty="0" sz="1400" spc="5" b="1">
                <a:latin typeface="Microsoft YaHei"/>
                <a:cs typeface="Microsoft YaHei"/>
              </a:rPr>
              <a:t>难</a:t>
            </a:r>
            <a:endParaRPr sz="1400">
              <a:latin typeface="Microsoft YaHei"/>
              <a:cs typeface="Microsoft YaHei"/>
            </a:endParaRPr>
          </a:p>
          <a:p>
            <a:pPr lvl="1" marL="920750" indent="-285750">
              <a:lnSpc>
                <a:spcPct val="100000"/>
              </a:lnSpc>
              <a:buFont typeface="Wingdings"/>
              <a:buChar char=""/>
              <a:tabLst>
                <a:tab pos="920115" algn="l"/>
                <a:tab pos="920750" algn="l"/>
              </a:tabLst>
            </a:pPr>
            <a:r>
              <a:rPr dirty="0" sz="1400">
                <a:latin typeface="Microsoft YaHei"/>
                <a:cs typeface="Microsoft YaHei"/>
              </a:rPr>
              <a:t>构建与门禁分</a:t>
            </a:r>
            <a:r>
              <a:rPr dirty="0" sz="1400" spc="5">
                <a:latin typeface="Microsoft YaHei"/>
                <a:cs typeface="Microsoft YaHei"/>
              </a:rPr>
              <a:t>离</a:t>
            </a:r>
            <a:endParaRPr sz="1400">
              <a:latin typeface="Microsoft YaHei"/>
              <a:cs typeface="Microsoft YaHei"/>
            </a:endParaRPr>
          </a:p>
          <a:p>
            <a:pPr lvl="2" marL="1187450" indent="-285750">
              <a:lnSpc>
                <a:spcPct val="100000"/>
              </a:lnSpc>
              <a:buFont typeface="Wingdings"/>
              <a:buChar char=""/>
              <a:tabLst>
                <a:tab pos="1186815" algn="l"/>
                <a:tab pos="1187450" algn="l"/>
              </a:tabLst>
            </a:pPr>
            <a:r>
              <a:rPr dirty="0" sz="1400">
                <a:latin typeface="Microsoft YaHei"/>
                <a:cs typeface="Microsoft YaHei"/>
              </a:rPr>
              <a:t>强化交</a:t>
            </a:r>
            <a:r>
              <a:rPr dirty="0" sz="1400" spc="5">
                <a:latin typeface="Microsoft YaHei"/>
                <a:cs typeface="Microsoft YaHei"/>
              </a:rPr>
              <a:t>互</a:t>
            </a:r>
            <a:endParaRPr sz="1400">
              <a:latin typeface="Microsoft YaHei"/>
              <a:cs typeface="Microsoft YaHei"/>
            </a:endParaRPr>
          </a:p>
          <a:p>
            <a:pPr marL="1009650" indent="-285750">
              <a:lnSpc>
                <a:spcPct val="100000"/>
              </a:lnSpc>
              <a:buFont typeface="Wingdings"/>
              <a:buChar char=""/>
              <a:tabLst>
                <a:tab pos="1009015" algn="l"/>
                <a:tab pos="1009650" algn="l"/>
              </a:tabLst>
            </a:pPr>
            <a:r>
              <a:rPr dirty="0" sz="1400">
                <a:latin typeface="Microsoft YaHei"/>
                <a:cs typeface="Microsoft YaHei"/>
              </a:rPr>
              <a:t>智能分析定</a:t>
            </a:r>
            <a:r>
              <a:rPr dirty="0" sz="1400" spc="5">
                <a:latin typeface="Microsoft YaHei"/>
                <a:cs typeface="Microsoft YaHei"/>
              </a:rPr>
              <a:t>位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9109" y="3456276"/>
            <a:ext cx="2089785" cy="128397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304165">
              <a:lnSpc>
                <a:spcPct val="100000"/>
              </a:lnSpc>
              <a:spcBef>
                <a:spcPts val="560"/>
              </a:spcBef>
            </a:pPr>
            <a:r>
              <a:rPr dirty="0" sz="2000" b="1">
                <a:latin typeface="Microsoft YaHei"/>
                <a:cs typeface="Microsoft YaHei"/>
              </a:rPr>
              <a:t>推广落地困</a:t>
            </a:r>
            <a:r>
              <a:rPr dirty="0" sz="2000" spc="5" b="1">
                <a:latin typeface="Microsoft YaHei"/>
                <a:cs typeface="Microsoft YaHei"/>
              </a:rPr>
              <a:t>难</a:t>
            </a:r>
            <a:endParaRPr sz="20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325"/>
              </a:spcBef>
              <a:buFont typeface="Wingdings"/>
              <a:buChar char=""/>
              <a:tabLst>
                <a:tab pos="297815" algn="l"/>
                <a:tab pos="298450" algn="l"/>
              </a:tabLst>
            </a:pPr>
            <a:r>
              <a:rPr dirty="0" sz="1400">
                <a:latin typeface="Microsoft YaHei"/>
                <a:cs typeface="Microsoft YaHei"/>
              </a:rPr>
              <a:t>质量标准高，执行困</a:t>
            </a:r>
            <a:r>
              <a:rPr dirty="0" sz="1400" spc="5">
                <a:latin typeface="Microsoft YaHei"/>
                <a:cs typeface="Microsoft YaHei"/>
              </a:rPr>
              <a:t>难</a:t>
            </a:r>
            <a:endParaRPr sz="1400">
              <a:latin typeface="Microsoft YaHei"/>
              <a:cs typeface="Microsoft YaHei"/>
            </a:endParaRPr>
          </a:p>
          <a:p>
            <a:pPr lvl="1" marL="476250" indent="-285750">
              <a:lnSpc>
                <a:spcPct val="100000"/>
              </a:lnSpc>
              <a:buFont typeface="Wingdings"/>
              <a:buChar char=""/>
              <a:tabLst>
                <a:tab pos="475615" algn="l"/>
                <a:tab pos="476250" algn="l"/>
              </a:tabLst>
            </a:pPr>
            <a:r>
              <a:rPr dirty="0" sz="1400">
                <a:latin typeface="Microsoft YaHei"/>
                <a:cs typeface="Microsoft YaHei"/>
              </a:rPr>
              <a:t>选取合适的试验</a:t>
            </a:r>
            <a:r>
              <a:rPr dirty="0" sz="1400" spc="5">
                <a:latin typeface="Microsoft YaHei"/>
                <a:cs typeface="Microsoft YaHei"/>
              </a:rPr>
              <a:t>田</a:t>
            </a:r>
            <a:endParaRPr sz="1400">
              <a:latin typeface="Microsoft YaHei"/>
              <a:cs typeface="Microsoft YaHei"/>
            </a:endParaRPr>
          </a:p>
          <a:p>
            <a:pPr lvl="1" marL="476250" indent="-285750">
              <a:lnSpc>
                <a:spcPct val="100000"/>
              </a:lnSpc>
              <a:buFont typeface="Wingdings"/>
              <a:buChar char=""/>
              <a:tabLst>
                <a:tab pos="475615" algn="l"/>
                <a:tab pos="476250" algn="l"/>
              </a:tabLst>
            </a:pPr>
            <a:r>
              <a:rPr dirty="0" sz="1400">
                <a:latin typeface="Microsoft YaHei"/>
                <a:cs typeface="Microsoft YaHei"/>
              </a:rPr>
              <a:t>自顶向下统一认</a:t>
            </a:r>
            <a:r>
              <a:rPr dirty="0" sz="1400" spc="5">
                <a:latin typeface="Microsoft YaHei"/>
                <a:cs typeface="Microsoft YaHei"/>
              </a:rPr>
              <a:t>识</a:t>
            </a:r>
            <a:endParaRPr sz="1400">
              <a:latin typeface="Microsoft YaHei"/>
              <a:cs typeface="Microsoft YaHei"/>
            </a:endParaRPr>
          </a:p>
          <a:p>
            <a:pPr lvl="2" marL="654050" indent="-285750">
              <a:lnSpc>
                <a:spcPct val="100000"/>
              </a:lnSpc>
              <a:buFont typeface="Wingdings"/>
              <a:buChar char=""/>
              <a:tabLst>
                <a:tab pos="653415" algn="l"/>
                <a:tab pos="654050" algn="l"/>
              </a:tabLst>
            </a:pPr>
            <a:r>
              <a:rPr dirty="0" sz="1400">
                <a:latin typeface="Microsoft YaHei"/>
                <a:cs typeface="Microsoft YaHei"/>
              </a:rPr>
              <a:t>减少人为成</a:t>
            </a:r>
            <a:r>
              <a:rPr dirty="0" sz="1400" spc="5">
                <a:latin typeface="Microsoft YaHei"/>
                <a:cs typeface="Microsoft YaHei"/>
              </a:rPr>
              <a:t>本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  <a:tabLst>
                <a:tab pos="988694" algn="l"/>
              </a:tabLst>
            </a:pPr>
            <a:r>
              <a:rPr dirty="0" spc="-5"/>
              <a:t>0</a:t>
            </a:r>
            <a:r>
              <a:rPr dirty="0"/>
              <a:t>6	思考与启发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950" y="4895215"/>
            <a:ext cx="1341120" cy="177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2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6504"/>
            <a:ext cx="9144000" cy="77420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7119" y="163080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心得体会</a:t>
            </a:r>
            <a:endParaRPr sz="24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3523" y="1176747"/>
            <a:ext cx="7862457" cy="32448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64108" y="1862327"/>
            <a:ext cx="2641600" cy="57912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2155"/>
              </a:lnSpc>
            </a:pPr>
            <a:r>
              <a:rPr dirty="0" sz="1900">
                <a:latin typeface="Microsoft YaHei"/>
                <a:cs typeface="Microsoft YaHei"/>
              </a:rPr>
              <a:t>精心打磨工具</a:t>
            </a:r>
            <a:r>
              <a:rPr dirty="0" sz="1900" spc="-5">
                <a:latin typeface="Microsoft YaHei"/>
                <a:cs typeface="Microsoft YaHei"/>
              </a:rPr>
              <a:t>链</a:t>
            </a:r>
            <a:endParaRPr sz="1900">
              <a:latin typeface="Microsoft YaHei"/>
              <a:cs typeface="Microsoft YaHei"/>
            </a:endParaRPr>
          </a:p>
          <a:p>
            <a:pPr marL="90805">
              <a:lnSpc>
                <a:spcPct val="100000"/>
              </a:lnSpc>
            </a:pPr>
            <a:r>
              <a:rPr dirty="0" sz="1900" spc="-5">
                <a:latin typeface="Microsoft YaHei"/>
                <a:cs typeface="Microsoft YaHei"/>
              </a:rPr>
              <a:t>JenKins</a:t>
            </a:r>
            <a:r>
              <a:rPr dirty="0" sz="1900">
                <a:latin typeface="Microsoft YaHei"/>
                <a:cs typeface="Microsoft YaHei"/>
              </a:rPr>
              <a:t>很好也很脆</a:t>
            </a:r>
            <a:r>
              <a:rPr dirty="0" sz="1900" spc="-5">
                <a:latin typeface="Microsoft YaHei"/>
                <a:cs typeface="Microsoft YaHei"/>
              </a:rPr>
              <a:t>弱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89447" y="3634740"/>
            <a:ext cx="2641600" cy="57912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2155"/>
              </a:lnSpc>
            </a:pPr>
            <a:r>
              <a:rPr dirty="0" sz="1900">
                <a:latin typeface="Microsoft YaHei"/>
                <a:cs typeface="Microsoft YaHei"/>
              </a:rPr>
              <a:t>整合工具链，打造一</a:t>
            </a:r>
            <a:r>
              <a:rPr dirty="0" sz="1900" spc="-5">
                <a:latin typeface="Microsoft YaHei"/>
                <a:cs typeface="Microsoft YaHei"/>
              </a:rPr>
              <a:t>站</a:t>
            </a:r>
            <a:endParaRPr sz="1900">
              <a:latin typeface="Microsoft YaHei"/>
              <a:cs typeface="Microsoft YaHei"/>
            </a:endParaRPr>
          </a:p>
          <a:p>
            <a:pPr marL="90805">
              <a:lnSpc>
                <a:spcPct val="100000"/>
              </a:lnSpc>
            </a:pPr>
            <a:r>
              <a:rPr dirty="0" sz="1900">
                <a:latin typeface="Microsoft YaHei"/>
                <a:cs typeface="Microsoft YaHei"/>
              </a:rPr>
              <a:t>式研发协同平</a:t>
            </a:r>
            <a:r>
              <a:rPr dirty="0" sz="1900" spc="-5">
                <a:latin typeface="Microsoft YaHei"/>
                <a:cs typeface="Microsoft YaHei"/>
              </a:rPr>
              <a:t>台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9055" y="3573779"/>
            <a:ext cx="3001010" cy="57912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2155"/>
              </a:lnSpc>
            </a:pPr>
            <a:r>
              <a:rPr dirty="0" sz="1900">
                <a:latin typeface="Microsoft YaHei"/>
                <a:cs typeface="Microsoft YaHei"/>
              </a:rPr>
              <a:t>重视用户体验，降低管</a:t>
            </a:r>
            <a:r>
              <a:rPr dirty="0" sz="1900" spc="-5">
                <a:latin typeface="Microsoft YaHei"/>
                <a:cs typeface="Microsoft YaHei"/>
              </a:rPr>
              <a:t>理</a:t>
            </a:r>
            <a:endParaRPr sz="1900">
              <a:latin typeface="Microsoft YaHei"/>
              <a:cs typeface="Microsoft YaHei"/>
            </a:endParaRPr>
          </a:p>
          <a:p>
            <a:pPr marL="90805">
              <a:lnSpc>
                <a:spcPct val="100000"/>
              </a:lnSpc>
            </a:pPr>
            <a:r>
              <a:rPr dirty="0" sz="1900">
                <a:latin typeface="Microsoft YaHei"/>
                <a:cs typeface="Microsoft YaHei"/>
              </a:rPr>
              <a:t>成</a:t>
            </a:r>
            <a:r>
              <a:rPr dirty="0" sz="1900" spc="-5">
                <a:latin typeface="Microsoft YaHei"/>
                <a:cs typeface="Microsoft YaHei"/>
              </a:rPr>
              <a:t>本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87923" y="1801367"/>
            <a:ext cx="2825750" cy="6400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 marR="314325">
              <a:lnSpc>
                <a:spcPct val="100000"/>
              </a:lnSpc>
              <a:spcBef>
                <a:spcPts val="355"/>
              </a:spcBef>
            </a:pPr>
            <a:r>
              <a:rPr dirty="0" sz="1900">
                <a:latin typeface="Microsoft YaHei"/>
                <a:cs typeface="Microsoft YaHei"/>
              </a:rPr>
              <a:t>罗马不是一天建成的</a:t>
            </a:r>
            <a:r>
              <a:rPr dirty="0" sz="1900" spc="-5">
                <a:latin typeface="Microsoft YaHei"/>
                <a:cs typeface="Microsoft YaHei"/>
              </a:rPr>
              <a:t>， </a:t>
            </a:r>
            <a:r>
              <a:rPr dirty="0" sz="1900">
                <a:latin typeface="Microsoft YaHei"/>
                <a:cs typeface="Microsoft YaHei"/>
              </a:rPr>
              <a:t>选择合适的试验</a:t>
            </a:r>
            <a:r>
              <a:rPr dirty="0" sz="1900" spc="-5">
                <a:latin typeface="Microsoft YaHei"/>
                <a:cs typeface="Microsoft YaHei"/>
              </a:rPr>
              <a:t>田</a:t>
            </a:r>
            <a:endParaRPr sz="19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0" y="255804"/>
            <a:ext cx="8775012" cy="456793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9" y="0"/>
            <a:ext cx="913554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279" y="0"/>
            <a:ext cx="8654292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620" y="0"/>
            <a:ext cx="9136380" cy="5143500"/>
            <a:chOff x="7620" y="0"/>
            <a:chExt cx="9136380" cy="5143500"/>
          </a:xfrm>
        </p:grpSpPr>
        <p:sp>
          <p:nvSpPr>
            <p:cNvPr id="4" name="object 4"/>
            <p:cNvSpPr/>
            <p:nvPr/>
          </p:nvSpPr>
          <p:spPr>
            <a:xfrm>
              <a:off x="7620" y="0"/>
              <a:ext cx="9136380" cy="5143500"/>
            </a:xfrm>
            <a:custGeom>
              <a:avLst/>
              <a:gdLst/>
              <a:ahLst/>
              <a:cxnLst/>
              <a:rect l="l" t="t" r="r" b="b"/>
              <a:pathLst>
                <a:path w="9136380" h="5143500">
                  <a:moveTo>
                    <a:pt x="0" y="0"/>
                  </a:moveTo>
                  <a:lnTo>
                    <a:pt x="9136380" y="0"/>
                  </a:lnTo>
                  <a:lnTo>
                    <a:pt x="9136380" y="5143500"/>
                  </a:lnTo>
                  <a:lnTo>
                    <a:pt x="0" y="5143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7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2115" y="204215"/>
              <a:ext cx="835152" cy="488137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28872" y="1002030"/>
            <a:ext cx="16516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自我介</a:t>
            </a:r>
            <a:r>
              <a:rPr dirty="0" sz="3200" spc="5"/>
              <a:t>绍</a:t>
            </a:r>
            <a:endParaRPr sz="3200"/>
          </a:p>
        </p:txBody>
      </p:sp>
      <p:grpSp>
        <p:nvGrpSpPr>
          <p:cNvPr id="7" name="object 7"/>
          <p:cNvGrpSpPr/>
          <p:nvPr/>
        </p:nvGrpSpPr>
        <p:grpSpPr>
          <a:xfrm>
            <a:off x="899160" y="204215"/>
            <a:ext cx="7931150" cy="4239895"/>
            <a:chOff x="899160" y="204215"/>
            <a:chExt cx="7931150" cy="423989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" y="815339"/>
              <a:ext cx="2388107" cy="36286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2383" y="204215"/>
              <a:ext cx="1947672" cy="50596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786889" y="2562277"/>
            <a:ext cx="914400" cy="3022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嘉宾照片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85540" y="1819275"/>
            <a:ext cx="4180840" cy="1971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Microsoft YaHei"/>
                <a:cs typeface="Microsoft YaHei"/>
              </a:rPr>
              <a:t>程相</a:t>
            </a:r>
            <a:endParaRPr sz="2400">
              <a:latin typeface="Microsoft YaHei"/>
              <a:cs typeface="Microsoft YaHei"/>
            </a:endParaRPr>
          </a:p>
          <a:p>
            <a:pPr marL="14604">
              <a:lnSpc>
                <a:spcPct val="100000"/>
              </a:lnSpc>
              <a:spcBef>
                <a:spcPts val="2360"/>
              </a:spcBef>
            </a:pPr>
            <a:r>
              <a:rPr dirty="0" sz="1400">
                <a:latin typeface="Microsoft YaHei"/>
                <a:cs typeface="Microsoft YaHei"/>
              </a:rPr>
              <a:t>工商银行软件开发中心（杭州）金融经</a:t>
            </a:r>
            <a:r>
              <a:rPr dirty="0" sz="1400" spc="5">
                <a:latin typeface="Microsoft YaHei"/>
                <a:cs typeface="Microsoft YaHei"/>
              </a:rPr>
              <a:t>理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Microsoft YaHei"/>
              <a:cs typeface="Microsoft YaHei"/>
            </a:endParaRPr>
          </a:p>
          <a:p>
            <a:pPr marL="14604" marR="109220">
              <a:lnSpc>
                <a:spcPct val="100000"/>
              </a:lnSpc>
            </a:pPr>
            <a:r>
              <a:rPr dirty="0" sz="1400">
                <a:latin typeface="Microsoft YaHei"/>
                <a:cs typeface="Microsoft YaHei"/>
              </a:rPr>
              <a:t>现担任</a:t>
            </a:r>
            <a:r>
              <a:rPr dirty="0" sz="1400" spc="-10">
                <a:latin typeface="Microsoft YaHei"/>
                <a:cs typeface="Microsoft YaHei"/>
              </a:rPr>
              <a:t>D</a:t>
            </a:r>
            <a:r>
              <a:rPr dirty="0" sz="1400" spc="-5">
                <a:latin typeface="Microsoft YaHei"/>
                <a:cs typeface="Microsoft YaHei"/>
              </a:rPr>
              <a:t>evOps平台产品经理，负责工行软件开发</a:t>
            </a:r>
            <a:r>
              <a:rPr dirty="0" sz="1400">
                <a:latin typeface="Microsoft YaHei"/>
                <a:cs typeface="Microsoft YaHei"/>
              </a:rPr>
              <a:t>中 </a:t>
            </a:r>
            <a:r>
              <a:rPr dirty="0" sz="1400">
                <a:latin typeface="Microsoft YaHei"/>
                <a:cs typeface="Microsoft YaHei"/>
              </a:rPr>
              <a:t>心杭州研发部</a:t>
            </a:r>
            <a:r>
              <a:rPr dirty="0" sz="1400" spc="-5">
                <a:latin typeface="Microsoft YaHei"/>
                <a:cs typeface="Microsoft YaHei"/>
              </a:rPr>
              <a:t>DevOps</a:t>
            </a:r>
            <a:r>
              <a:rPr dirty="0" sz="1400">
                <a:latin typeface="Microsoft YaHei"/>
                <a:cs typeface="Microsoft YaHei"/>
              </a:rPr>
              <a:t>规划和建设工作</a:t>
            </a:r>
            <a:r>
              <a:rPr dirty="0" sz="1400" spc="5">
                <a:latin typeface="Microsoft YaHei"/>
                <a:cs typeface="Microsoft YaHei"/>
              </a:rPr>
              <a:t>。</a:t>
            </a:r>
            <a:endParaRPr sz="1400">
              <a:latin typeface="Microsoft YaHei"/>
              <a:cs typeface="Microsoft YaHei"/>
            </a:endParaRPr>
          </a:p>
          <a:p>
            <a:pPr marL="14604">
              <a:lnSpc>
                <a:spcPct val="100000"/>
              </a:lnSpc>
            </a:pPr>
            <a:r>
              <a:rPr dirty="0" sz="1400">
                <a:latin typeface="Microsoft YaHei"/>
                <a:cs typeface="Microsoft YaHei"/>
              </a:rPr>
              <a:t>擅长</a:t>
            </a:r>
            <a:r>
              <a:rPr dirty="0" sz="1400" spc="-5">
                <a:latin typeface="Microsoft YaHei"/>
                <a:cs typeface="Microsoft YaHei"/>
              </a:rPr>
              <a:t>DevOps</a:t>
            </a:r>
            <a:r>
              <a:rPr dirty="0" sz="1400">
                <a:latin typeface="Microsoft YaHei"/>
                <a:cs typeface="Microsoft YaHei"/>
              </a:rPr>
              <a:t>领域</a:t>
            </a:r>
            <a:r>
              <a:rPr dirty="0" sz="1400" spc="5">
                <a:latin typeface="Microsoft YaHei"/>
                <a:cs typeface="Microsoft YaHei"/>
              </a:rPr>
              <a:t>。</a:t>
            </a:r>
            <a:endParaRPr sz="1400">
              <a:latin typeface="Microsoft YaHei"/>
              <a:cs typeface="Microsoft YaHei"/>
            </a:endParaRPr>
          </a:p>
          <a:p>
            <a:pPr marL="14604">
              <a:lnSpc>
                <a:spcPct val="100000"/>
              </a:lnSpc>
            </a:pPr>
            <a:r>
              <a:rPr dirty="0" sz="1400">
                <a:latin typeface="Microsoft YaHei"/>
                <a:cs typeface="Microsoft YaHei"/>
              </a:rPr>
              <a:t>曾主导工商银行智能投顾项目通过</a:t>
            </a:r>
            <a:r>
              <a:rPr dirty="0" sz="1400" spc="-10">
                <a:latin typeface="Microsoft YaHei"/>
                <a:cs typeface="Microsoft YaHei"/>
              </a:rPr>
              <a:t>D</a:t>
            </a:r>
            <a:r>
              <a:rPr dirty="0" sz="1400" spc="-5">
                <a:latin typeface="Microsoft YaHei"/>
                <a:cs typeface="Microsoft YaHei"/>
              </a:rPr>
              <a:t>evOps3级认证</a:t>
            </a:r>
            <a:r>
              <a:rPr dirty="0" sz="1400" spc="5">
                <a:latin typeface="Microsoft YaHei"/>
                <a:cs typeface="Microsoft YaHei"/>
              </a:rPr>
              <a:t>。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743" y="143255"/>
            <a:ext cx="1400556" cy="4648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59909" y="2213610"/>
            <a:ext cx="3454400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b="0">
                <a:solidFill>
                  <a:srgbClr val="FFFFFF"/>
                </a:solidFill>
                <a:latin typeface="SimHei"/>
                <a:cs typeface="SimHei"/>
              </a:rPr>
              <a:t>感谢聆听！</a:t>
            </a:r>
            <a:endParaRPr sz="5400">
              <a:latin typeface="SimHei"/>
              <a:cs typeface="Sim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0116" y="1781555"/>
            <a:ext cx="1799844" cy="17998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70050" y="3678554"/>
            <a:ext cx="1840230" cy="2374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FFFFFF"/>
                </a:solidFill>
                <a:latin typeface="Microsoft YaHei"/>
                <a:cs typeface="Microsoft YaHei"/>
              </a:rPr>
              <a:t>扫码关注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QE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z="1400" spc="-10">
                <a:solidFill>
                  <a:srgbClr val="FFFFFF"/>
                </a:solidFill>
                <a:latin typeface="Microsoft YaHei"/>
                <a:cs typeface="Microsoft YaHei"/>
              </a:rPr>
              <a:t>公众号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279" y="0"/>
              <a:ext cx="8654292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689860" cy="5143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03576" y="0"/>
              <a:ext cx="6440805" cy="5143500"/>
            </a:xfrm>
            <a:custGeom>
              <a:avLst/>
              <a:gdLst/>
              <a:ahLst/>
              <a:cxnLst/>
              <a:rect l="l" t="t" r="r" b="b"/>
              <a:pathLst>
                <a:path w="6440805" h="5143500">
                  <a:moveTo>
                    <a:pt x="6440424" y="5143500"/>
                  </a:moveTo>
                  <a:lnTo>
                    <a:pt x="0" y="5143500"/>
                  </a:lnTo>
                  <a:lnTo>
                    <a:pt x="0" y="0"/>
                  </a:lnTo>
                  <a:lnTo>
                    <a:pt x="6440424" y="0"/>
                  </a:lnTo>
                  <a:lnTo>
                    <a:pt x="6440424" y="5143500"/>
                  </a:lnTo>
                  <a:close/>
                </a:path>
              </a:pathLst>
            </a:custGeom>
            <a:solidFill>
              <a:srgbClr val="FFFFFF">
                <a:alpha val="47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563" y="4393691"/>
              <a:ext cx="1831848" cy="60807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89050" y="592957"/>
            <a:ext cx="1193165" cy="1165860"/>
          </a:xfrm>
          <a:prstGeom prst="rect"/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2400" b="0">
                <a:solidFill>
                  <a:srgbClr val="FFFFFF"/>
                </a:solidFill>
                <a:latin typeface="Franklin Gothic Medium"/>
                <a:cs typeface="Franklin Gothic Medium"/>
              </a:rPr>
              <a:t>Contents</a:t>
            </a:r>
            <a:endParaRPr sz="2400">
              <a:latin typeface="Franklin Gothic Medium"/>
              <a:cs typeface="Franklin Gothic Medium"/>
            </a:endParaRPr>
          </a:p>
          <a:p>
            <a:pPr marL="62230">
              <a:lnSpc>
                <a:spcPct val="100000"/>
              </a:lnSpc>
              <a:spcBef>
                <a:spcPts val="530"/>
              </a:spcBef>
            </a:pPr>
            <a:r>
              <a:rPr dirty="0" sz="4400" b="0">
                <a:solidFill>
                  <a:srgbClr val="FFFFFF"/>
                </a:solidFill>
                <a:latin typeface="Microsoft YaHei"/>
                <a:cs typeface="Microsoft YaHei"/>
              </a:rPr>
              <a:t>目</a:t>
            </a:r>
            <a:r>
              <a:rPr dirty="0" sz="4400" spc="5" b="0">
                <a:solidFill>
                  <a:srgbClr val="FFFFFF"/>
                </a:solidFill>
                <a:latin typeface="Microsoft YaHei"/>
                <a:cs typeface="Microsoft YaHei"/>
              </a:rPr>
              <a:t>录</a:t>
            </a:r>
            <a:endParaRPr sz="44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00856" y="1264919"/>
            <a:ext cx="2760345" cy="2774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61009" indent="-44830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61009" algn="l"/>
              </a:tabLst>
            </a:pPr>
            <a:r>
              <a:rPr dirty="0" sz="2000">
                <a:latin typeface="Microsoft YaHei"/>
                <a:cs typeface="Microsoft YaHei"/>
              </a:rPr>
              <a:t>背</a:t>
            </a:r>
            <a:r>
              <a:rPr dirty="0" sz="2000" spc="5">
                <a:latin typeface="Microsoft YaHei"/>
                <a:cs typeface="Microsoft YaHei"/>
              </a:rPr>
              <a:t>景</a:t>
            </a:r>
            <a:endParaRPr sz="2000">
              <a:latin typeface="Microsoft YaHei"/>
              <a:cs typeface="Microsoft YaHei"/>
            </a:endParaRPr>
          </a:p>
          <a:p>
            <a:pPr marL="461009" indent="-448309">
              <a:lnSpc>
                <a:spcPct val="100000"/>
              </a:lnSpc>
              <a:spcBef>
                <a:spcPts val="1485"/>
              </a:spcBef>
              <a:buAutoNum type="arabicPeriod"/>
              <a:tabLst>
                <a:tab pos="461009" algn="l"/>
              </a:tabLst>
            </a:pPr>
            <a:r>
              <a:rPr dirty="0" sz="2000">
                <a:latin typeface="Microsoft YaHei"/>
                <a:cs typeface="Microsoft YaHei"/>
              </a:rPr>
              <a:t>问</a:t>
            </a:r>
            <a:r>
              <a:rPr dirty="0" sz="2000" spc="5">
                <a:latin typeface="Microsoft YaHei"/>
                <a:cs typeface="Microsoft YaHei"/>
              </a:rPr>
              <a:t>题</a:t>
            </a:r>
            <a:endParaRPr sz="2000">
              <a:latin typeface="Microsoft YaHei"/>
              <a:cs typeface="Microsoft YaHei"/>
            </a:endParaRPr>
          </a:p>
          <a:p>
            <a:pPr marL="461009" indent="-448309">
              <a:lnSpc>
                <a:spcPct val="100000"/>
              </a:lnSpc>
              <a:spcBef>
                <a:spcPts val="1300"/>
              </a:spcBef>
              <a:buAutoNum type="arabicPeriod"/>
              <a:tabLst>
                <a:tab pos="461009" algn="l"/>
              </a:tabLst>
            </a:pPr>
            <a:r>
              <a:rPr dirty="0" sz="2000">
                <a:latin typeface="Microsoft YaHei"/>
                <a:cs typeface="Microsoft YaHei"/>
              </a:rPr>
              <a:t>质量保障体</a:t>
            </a:r>
            <a:r>
              <a:rPr dirty="0" sz="2000" spc="5">
                <a:latin typeface="Microsoft YaHei"/>
                <a:cs typeface="Microsoft YaHei"/>
              </a:rPr>
              <a:t>系</a:t>
            </a:r>
            <a:endParaRPr sz="2000">
              <a:latin typeface="Microsoft YaHei"/>
              <a:cs typeface="Microsoft YaHei"/>
            </a:endParaRPr>
          </a:p>
          <a:p>
            <a:pPr marL="461009" indent="-448309">
              <a:lnSpc>
                <a:spcPct val="100000"/>
              </a:lnSpc>
              <a:spcBef>
                <a:spcPts val="1485"/>
              </a:spcBef>
              <a:buAutoNum type="arabicPeriod"/>
              <a:tabLst>
                <a:tab pos="461009" algn="l"/>
              </a:tabLst>
            </a:pPr>
            <a:r>
              <a:rPr dirty="0" sz="2000">
                <a:latin typeface="Microsoft YaHei"/>
                <a:cs typeface="Microsoft YaHei"/>
              </a:rPr>
              <a:t>流水线质量门禁设</a:t>
            </a:r>
            <a:r>
              <a:rPr dirty="0" sz="2000" spc="5">
                <a:latin typeface="Microsoft YaHei"/>
                <a:cs typeface="Microsoft YaHei"/>
              </a:rPr>
              <a:t>计</a:t>
            </a:r>
            <a:endParaRPr sz="2000">
              <a:latin typeface="Microsoft YaHei"/>
              <a:cs typeface="Microsoft YaHei"/>
            </a:endParaRPr>
          </a:p>
          <a:p>
            <a:pPr marL="461009" indent="-448309">
              <a:lnSpc>
                <a:spcPct val="100000"/>
              </a:lnSpc>
              <a:spcBef>
                <a:spcPts val="1485"/>
              </a:spcBef>
              <a:buAutoNum type="arabicPeriod"/>
              <a:tabLst>
                <a:tab pos="461009" algn="l"/>
              </a:tabLst>
            </a:pPr>
            <a:r>
              <a:rPr dirty="0" sz="2000">
                <a:latin typeface="Microsoft YaHei"/>
                <a:cs typeface="Microsoft YaHei"/>
              </a:rPr>
              <a:t>效</a:t>
            </a:r>
            <a:r>
              <a:rPr dirty="0" sz="2000" spc="5">
                <a:latin typeface="Microsoft YaHei"/>
                <a:cs typeface="Microsoft YaHei"/>
              </a:rPr>
              <a:t>果</a:t>
            </a:r>
            <a:endParaRPr sz="2000">
              <a:latin typeface="Microsoft YaHei"/>
              <a:cs typeface="Microsoft YaHei"/>
            </a:endParaRPr>
          </a:p>
          <a:p>
            <a:pPr marL="461009" indent="-448309">
              <a:lnSpc>
                <a:spcPct val="100000"/>
              </a:lnSpc>
              <a:spcBef>
                <a:spcPts val="1485"/>
              </a:spcBef>
              <a:buAutoNum type="arabicPeriod"/>
              <a:tabLst>
                <a:tab pos="461009" algn="l"/>
              </a:tabLst>
            </a:pPr>
            <a:r>
              <a:rPr dirty="0" sz="2000">
                <a:latin typeface="Microsoft YaHei"/>
                <a:cs typeface="Microsoft YaHei"/>
              </a:rPr>
              <a:t>思考与启</a:t>
            </a:r>
            <a:r>
              <a:rPr dirty="0" sz="2000" spc="5">
                <a:latin typeface="Microsoft YaHei"/>
                <a:cs typeface="Microsoft YaHei"/>
              </a:rPr>
              <a:t>发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6809" y="2138045"/>
            <a:ext cx="177546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01</a:t>
            </a:r>
            <a:r>
              <a:rPr dirty="0" spc="-100"/>
              <a:t> </a:t>
            </a:r>
            <a:r>
              <a:rPr dirty="0"/>
              <a:t>背 景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44796"/>
            <a:ext cx="9144000" cy="2987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4950" y="4895215"/>
            <a:ext cx="1341120" cy="177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3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6504"/>
            <a:ext cx="9144000" cy="77420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00467" y="136067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B0B0B"/>
                </a:solidFill>
              </a:rPr>
              <a:t>外部挑战</a:t>
            </a:r>
            <a:endParaRPr sz="2400"/>
          </a:p>
        </p:txBody>
      </p:sp>
      <p:grpSp>
        <p:nvGrpSpPr>
          <p:cNvPr id="6" name="object 6"/>
          <p:cNvGrpSpPr/>
          <p:nvPr/>
        </p:nvGrpSpPr>
        <p:grpSpPr>
          <a:xfrm>
            <a:off x="30480" y="823417"/>
            <a:ext cx="5781040" cy="3860165"/>
            <a:chOff x="30480" y="823417"/>
            <a:chExt cx="5781040" cy="3860165"/>
          </a:xfrm>
        </p:grpSpPr>
        <p:sp>
          <p:nvSpPr>
            <p:cNvPr id="7" name="object 7"/>
            <p:cNvSpPr/>
            <p:nvPr/>
          </p:nvSpPr>
          <p:spPr>
            <a:xfrm>
              <a:off x="1781975" y="1497177"/>
              <a:ext cx="3814445" cy="1185545"/>
            </a:xfrm>
            <a:custGeom>
              <a:avLst/>
              <a:gdLst/>
              <a:ahLst/>
              <a:cxnLst/>
              <a:rect l="l" t="t" r="r" b="b"/>
              <a:pathLst>
                <a:path w="3814445" h="1185545">
                  <a:moveTo>
                    <a:pt x="30848" y="1172451"/>
                  </a:moveTo>
                  <a:lnTo>
                    <a:pt x="27622" y="1165555"/>
                  </a:lnTo>
                  <a:lnTo>
                    <a:pt x="0" y="1178445"/>
                  </a:lnTo>
                  <a:lnTo>
                    <a:pt x="3225" y="1185354"/>
                  </a:lnTo>
                  <a:lnTo>
                    <a:pt x="30848" y="1172451"/>
                  </a:lnTo>
                  <a:close/>
                </a:path>
                <a:path w="3814445" h="1185545">
                  <a:moveTo>
                    <a:pt x="79184" y="1149896"/>
                  </a:moveTo>
                  <a:lnTo>
                    <a:pt x="75958" y="1142987"/>
                  </a:lnTo>
                  <a:lnTo>
                    <a:pt x="48336" y="1155877"/>
                  </a:lnTo>
                  <a:lnTo>
                    <a:pt x="51562" y="1162786"/>
                  </a:lnTo>
                  <a:lnTo>
                    <a:pt x="79184" y="1149896"/>
                  </a:lnTo>
                  <a:close/>
                </a:path>
                <a:path w="3814445" h="1185545">
                  <a:moveTo>
                    <a:pt x="127508" y="1127340"/>
                  </a:moveTo>
                  <a:lnTo>
                    <a:pt x="124294" y="1120432"/>
                  </a:lnTo>
                  <a:lnTo>
                    <a:pt x="96672" y="1133322"/>
                  </a:lnTo>
                  <a:lnTo>
                    <a:pt x="99898" y="1140231"/>
                  </a:lnTo>
                  <a:lnTo>
                    <a:pt x="127508" y="1127340"/>
                  </a:lnTo>
                  <a:close/>
                </a:path>
                <a:path w="3814445" h="1185545">
                  <a:moveTo>
                    <a:pt x="175844" y="1104773"/>
                  </a:moveTo>
                  <a:lnTo>
                    <a:pt x="172618" y="1097864"/>
                  </a:lnTo>
                  <a:lnTo>
                    <a:pt x="145008" y="1110767"/>
                  </a:lnTo>
                  <a:lnTo>
                    <a:pt x="148221" y="1117663"/>
                  </a:lnTo>
                  <a:lnTo>
                    <a:pt x="175844" y="1104773"/>
                  </a:lnTo>
                  <a:close/>
                </a:path>
                <a:path w="3814445" h="1185545">
                  <a:moveTo>
                    <a:pt x="224180" y="1082217"/>
                  </a:moveTo>
                  <a:lnTo>
                    <a:pt x="220954" y="1075309"/>
                  </a:lnTo>
                  <a:lnTo>
                    <a:pt x="193332" y="1088199"/>
                  </a:lnTo>
                  <a:lnTo>
                    <a:pt x="196557" y="1095108"/>
                  </a:lnTo>
                  <a:lnTo>
                    <a:pt x="224180" y="1082217"/>
                  </a:lnTo>
                  <a:close/>
                </a:path>
                <a:path w="3814445" h="1185545">
                  <a:moveTo>
                    <a:pt x="272516" y="1059649"/>
                  </a:moveTo>
                  <a:lnTo>
                    <a:pt x="269290" y="1052741"/>
                  </a:lnTo>
                  <a:lnTo>
                    <a:pt x="241668" y="1065644"/>
                  </a:lnTo>
                  <a:lnTo>
                    <a:pt x="244894" y="1072540"/>
                  </a:lnTo>
                  <a:lnTo>
                    <a:pt x="272516" y="1059649"/>
                  </a:lnTo>
                  <a:close/>
                </a:path>
                <a:path w="3814445" h="1185545">
                  <a:moveTo>
                    <a:pt x="320852" y="1037094"/>
                  </a:moveTo>
                  <a:lnTo>
                    <a:pt x="317627" y="1030185"/>
                  </a:lnTo>
                  <a:lnTo>
                    <a:pt x="290004" y="1043076"/>
                  </a:lnTo>
                  <a:lnTo>
                    <a:pt x="293230" y="1049985"/>
                  </a:lnTo>
                  <a:lnTo>
                    <a:pt x="320852" y="1037094"/>
                  </a:lnTo>
                  <a:close/>
                </a:path>
                <a:path w="3814445" h="1185545">
                  <a:moveTo>
                    <a:pt x="369176" y="1014526"/>
                  </a:moveTo>
                  <a:lnTo>
                    <a:pt x="365963" y="1007630"/>
                  </a:lnTo>
                  <a:lnTo>
                    <a:pt x="338340" y="1020521"/>
                  </a:lnTo>
                  <a:lnTo>
                    <a:pt x="341566" y="1027417"/>
                  </a:lnTo>
                  <a:lnTo>
                    <a:pt x="369176" y="1014526"/>
                  </a:lnTo>
                  <a:close/>
                </a:path>
                <a:path w="3814445" h="1185545">
                  <a:moveTo>
                    <a:pt x="417512" y="991971"/>
                  </a:moveTo>
                  <a:lnTo>
                    <a:pt x="414286" y="985062"/>
                  </a:lnTo>
                  <a:lnTo>
                    <a:pt x="386676" y="997953"/>
                  </a:lnTo>
                  <a:lnTo>
                    <a:pt x="389890" y="1004862"/>
                  </a:lnTo>
                  <a:lnTo>
                    <a:pt x="417512" y="991971"/>
                  </a:lnTo>
                  <a:close/>
                </a:path>
                <a:path w="3814445" h="1185545">
                  <a:moveTo>
                    <a:pt x="465848" y="969403"/>
                  </a:moveTo>
                  <a:lnTo>
                    <a:pt x="462622" y="962507"/>
                  </a:lnTo>
                  <a:lnTo>
                    <a:pt x="435013" y="975398"/>
                  </a:lnTo>
                  <a:lnTo>
                    <a:pt x="438226" y="982294"/>
                  </a:lnTo>
                  <a:lnTo>
                    <a:pt x="465848" y="969403"/>
                  </a:lnTo>
                  <a:close/>
                </a:path>
                <a:path w="3814445" h="1185545">
                  <a:moveTo>
                    <a:pt x="514184" y="946848"/>
                  </a:moveTo>
                  <a:lnTo>
                    <a:pt x="510959" y="939939"/>
                  </a:lnTo>
                  <a:lnTo>
                    <a:pt x="483336" y="952830"/>
                  </a:lnTo>
                  <a:lnTo>
                    <a:pt x="486562" y="959739"/>
                  </a:lnTo>
                  <a:lnTo>
                    <a:pt x="514184" y="946848"/>
                  </a:lnTo>
                  <a:close/>
                </a:path>
                <a:path w="3814445" h="1185545">
                  <a:moveTo>
                    <a:pt x="562521" y="924280"/>
                  </a:moveTo>
                  <a:lnTo>
                    <a:pt x="559295" y="917384"/>
                  </a:lnTo>
                  <a:lnTo>
                    <a:pt x="531672" y="930275"/>
                  </a:lnTo>
                  <a:lnTo>
                    <a:pt x="534898" y="937183"/>
                  </a:lnTo>
                  <a:lnTo>
                    <a:pt x="562521" y="924280"/>
                  </a:lnTo>
                  <a:close/>
                </a:path>
                <a:path w="3814445" h="1185545">
                  <a:moveTo>
                    <a:pt x="610844" y="901725"/>
                  </a:moveTo>
                  <a:lnTo>
                    <a:pt x="607631" y="894816"/>
                  </a:lnTo>
                  <a:lnTo>
                    <a:pt x="580009" y="907707"/>
                  </a:lnTo>
                  <a:lnTo>
                    <a:pt x="583234" y="914615"/>
                  </a:lnTo>
                  <a:lnTo>
                    <a:pt x="610844" y="901725"/>
                  </a:lnTo>
                  <a:close/>
                </a:path>
                <a:path w="3814445" h="1185545">
                  <a:moveTo>
                    <a:pt x="659180" y="879157"/>
                  </a:moveTo>
                  <a:lnTo>
                    <a:pt x="655967" y="872261"/>
                  </a:lnTo>
                  <a:lnTo>
                    <a:pt x="628345" y="885151"/>
                  </a:lnTo>
                  <a:lnTo>
                    <a:pt x="631571" y="892060"/>
                  </a:lnTo>
                  <a:lnTo>
                    <a:pt x="659180" y="879157"/>
                  </a:lnTo>
                  <a:close/>
                </a:path>
                <a:path w="3814445" h="1185545">
                  <a:moveTo>
                    <a:pt x="707517" y="856602"/>
                  </a:moveTo>
                  <a:lnTo>
                    <a:pt x="704291" y="849693"/>
                  </a:lnTo>
                  <a:lnTo>
                    <a:pt x="676681" y="862584"/>
                  </a:lnTo>
                  <a:lnTo>
                    <a:pt x="679894" y="869492"/>
                  </a:lnTo>
                  <a:lnTo>
                    <a:pt x="707517" y="856602"/>
                  </a:lnTo>
                  <a:close/>
                </a:path>
                <a:path w="3814445" h="1185545">
                  <a:moveTo>
                    <a:pt x="755853" y="834047"/>
                  </a:moveTo>
                  <a:lnTo>
                    <a:pt x="752627" y="827138"/>
                  </a:lnTo>
                  <a:lnTo>
                    <a:pt x="725004" y="840028"/>
                  </a:lnTo>
                  <a:lnTo>
                    <a:pt x="728230" y="846937"/>
                  </a:lnTo>
                  <a:lnTo>
                    <a:pt x="755853" y="834047"/>
                  </a:lnTo>
                  <a:close/>
                </a:path>
                <a:path w="3814445" h="1185545">
                  <a:moveTo>
                    <a:pt x="804189" y="811479"/>
                  </a:moveTo>
                  <a:lnTo>
                    <a:pt x="800963" y="804570"/>
                  </a:lnTo>
                  <a:lnTo>
                    <a:pt x="773341" y="817473"/>
                  </a:lnTo>
                  <a:lnTo>
                    <a:pt x="776566" y="824369"/>
                  </a:lnTo>
                  <a:lnTo>
                    <a:pt x="804189" y="811479"/>
                  </a:lnTo>
                  <a:close/>
                </a:path>
                <a:path w="3814445" h="1185545">
                  <a:moveTo>
                    <a:pt x="852525" y="788924"/>
                  </a:moveTo>
                  <a:lnTo>
                    <a:pt x="849299" y="782015"/>
                  </a:lnTo>
                  <a:lnTo>
                    <a:pt x="821677" y="794905"/>
                  </a:lnTo>
                  <a:lnTo>
                    <a:pt x="824903" y="801814"/>
                  </a:lnTo>
                  <a:lnTo>
                    <a:pt x="852525" y="788924"/>
                  </a:lnTo>
                  <a:close/>
                </a:path>
                <a:path w="3814445" h="1185545">
                  <a:moveTo>
                    <a:pt x="900849" y="766356"/>
                  </a:moveTo>
                  <a:lnTo>
                    <a:pt x="897636" y="759460"/>
                  </a:lnTo>
                  <a:lnTo>
                    <a:pt x="870013" y="772350"/>
                  </a:lnTo>
                  <a:lnTo>
                    <a:pt x="873239" y="779246"/>
                  </a:lnTo>
                  <a:lnTo>
                    <a:pt x="900849" y="766356"/>
                  </a:lnTo>
                  <a:close/>
                </a:path>
                <a:path w="3814445" h="1185545">
                  <a:moveTo>
                    <a:pt x="949185" y="743800"/>
                  </a:moveTo>
                  <a:lnTo>
                    <a:pt x="945959" y="736892"/>
                  </a:lnTo>
                  <a:lnTo>
                    <a:pt x="918349" y="749782"/>
                  </a:lnTo>
                  <a:lnTo>
                    <a:pt x="921562" y="756691"/>
                  </a:lnTo>
                  <a:lnTo>
                    <a:pt x="949185" y="743800"/>
                  </a:lnTo>
                  <a:close/>
                </a:path>
                <a:path w="3814445" h="1185545">
                  <a:moveTo>
                    <a:pt x="997521" y="721233"/>
                  </a:moveTo>
                  <a:lnTo>
                    <a:pt x="994295" y="714336"/>
                  </a:lnTo>
                  <a:lnTo>
                    <a:pt x="966673" y="727227"/>
                  </a:lnTo>
                  <a:lnTo>
                    <a:pt x="969899" y="734123"/>
                  </a:lnTo>
                  <a:lnTo>
                    <a:pt x="997521" y="721233"/>
                  </a:lnTo>
                  <a:close/>
                </a:path>
                <a:path w="3814445" h="1185545">
                  <a:moveTo>
                    <a:pt x="1045857" y="698677"/>
                  </a:moveTo>
                  <a:lnTo>
                    <a:pt x="1042631" y="691769"/>
                  </a:lnTo>
                  <a:lnTo>
                    <a:pt x="1015009" y="704659"/>
                  </a:lnTo>
                  <a:lnTo>
                    <a:pt x="1018235" y="711568"/>
                  </a:lnTo>
                  <a:lnTo>
                    <a:pt x="1045857" y="698677"/>
                  </a:lnTo>
                  <a:close/>
                </a:path>
                <a:path w="3814445" h="1185545">
                  <a:moveTo>
                    <a:pt x="1094193" y="676109"/>
                  </a:moveTo>
                  <a:lnTo>
                    <a:pt x="1090968" y="669213"/>
                  </a:lnTo>
                  <a:lnTo>
                    <a:pt x="1063345" y="682104"/>
                  </a:lnTo>
                  <a:lnTo>
                    <a:pt x="1066571" y="689000"/>
                  </a:lnTo>
                  <a:lnTo>
                    <a:pt x="1094193" y="676109"/>
                  </a:lnTo>
                  <a:close/>
                </a:path>
                <a:path w="3814445" h="1185545">
                  <a:moveTo>
                    <a:pt x="1142517" y="653554"/>
                  </a:moveTo>
                  <a:lnTo>
                    <a:pt x="1139304" y="646645"/>
                  </a:lnTo>
                  <a:lnTo>
                    <a:pt x="1111681" y="659536"/>
                  </a:lnTo>
                  <a:lnTo>
                    <a:pt x="1114907" y="666445"/>
                  </a:lnTo>
                  <a:lnTo>
                    <a:pt x="1142517" y="653554"/>
                  </a:lnTo>
                  <a:close/>
                </a:path>
                <a:path w="3814445" h="1185545">
                  <a:moveTo>
                    <a:pt x="1190853" y="630986"/>
                  </a:moveTo>
                  <a:lnTo>
                    <a:pt x="1187627" y="624090"/>
                  </a:lnTo>
                  <a:lnTo>
                    <a:pt x="1160018" y="636981"/>
                  </a:lnTo>
                  <a:lnTo>
                    <a:pt x="1163231" y="643890"/>
                  </a:lnTo>
                  <a:lnTo>
                    <a:pt x="1190853" y="630986"/>
                  </a:lnTo>
                  <a:close/>
                </a:path>
                <a:path w="3814445" h="1185545">
                  <a:moveTo>
                    <a:pt x="1239189" y="608431"/>
                  </a:moveTo>
                  <a:lnTo>
                    <a:pt x="1235964" y="601522"/>
                  </a:lnTo>
                  <a:lnTo>
                    <a:pt x="1208341" y="614413"/>
                  </a:lnTo>
                  <a:lnTo>
                    <a:pt x="1211567" y="621322"/>
                  </a:lnTo>
                  <a:lnTo>
                    <a:pt x="1239189" y="608431"/>
                  </a:lnTo>
                  <a:close/>
                </a:path>
                <a:path w="3814445" h="1185545">
                  <a:moveTo>
                    <a:pt x="1287526" y="585876"/>
                  </a:moveTo>
                  <a:lnTo>
                    <a:pt x="1284300" y="578967"/>
                  </a:lnTo>
                  <a:lnTo>
                    <a:pt x="1256677" y="591858"/>
                  </a:lnTo>
                  <a:lnTo>
                    <a:pt x="1259903" y="598766"/>
                  </a:lnTo>
                  <a:lnTo>
                    <a:pt x="1287526" y="585876"/>
                  </a:lnTo>
                  <a:close/>
                </a:path>
                <a:path w="3814445" h="1185545">
                  <a:moveTo>
                    <a:pt x="1335862" y="563308"/>
                  </a:moveTo>
                  <a:lnTo>
                    <a:pt x="1332636" y="556399"/>
                  </a:lnTo>
                  <a:lnTo>
                    <a:pt x="1305013" y="569290"/>
                  </a:lnTo>
                  <a:lnTo>
                    <a:pt x="1308239" y="576199"/>
                  </a:lnTo>
                  <a:lnTo>
                    <a:pt x="1335862" y="563308"/>
                  </a:lnTo>
                  <a:close/>
                </a:path>
                <a:path w="3814445" h="1185545">
                  <a:moveTo>
                    <a:pt x="1384185" y="540753"/>
                  </a:moveTo>
                  <a:lnTo>
                    <a:pt x="1380972" y="533844"/>
                  </a:lnTo>
                  <a:lnTo>
                    <a:pt x="1353350" y="546735"/>
                  </a:lnTo>
                  <a:lnTo>
                    <a:pt x="1356575" y="553643"/>
                  </a:lnTo>
                  <a:lnTo>
                    <a:pt x="1384185" y="540753"/>
                  </a:lnTo>
                  <a:close/>
                </a:path>
                <a:path w="3814445" h="1185545">
                  <a:moveTo>
                    <a:pt x="1432521" y="518185"/>
                  </a:moveTo>
                  <a:lnTo>
                    <a:pt x="1429296" y="511276"/>
                  </a:lnTo>
                  <a:lnTo>
                    <a:pt x="1401686" y="524179"/>
                  </a:lnTo>
                  <a:lnTo>
                    <a:pt x="1404899" y="531075"/>
                  </a:lnTo>
                  <a:lnTo>
                    <a:pt x="1432521" y="518185"/>
                  </a:lnTo>
                  <a:close/>
                </a:path>
                <a:path w="3814445" h="1185545">
                  <a:moveTo>
                    <a:pt x="1480858" y="495630"/>
                  </a:moveTo>
                  <a:lnTo>
                    <a:pt x="1477619" y="488721"/>
                  </a:lnTo>
                  <a:lnTo>
                    <a:pt x="1450022" y="501611"/>
                  </a:lnTo>
                  <a:lnTo>
                    <a:pt x="1453235" y="508520"/>
                  </a:lnTo>
                  <a:lnTo>
                    <a:pt x="1480858" y="495630"/>
                  </a:lnTo>
                  <a:close/>
                </a:path>
                <a:path w="3814445" h="1185545">
                  <a:moveTo>
                    <a:pt x="1529181" y="473062"/>
                  </a:moveTo>
                  <a:lnTo>
                    <a:pt x="1525968" y="466166"/>
                  </a:lnTo>
                  <a:lnTo>
                    <a:pt x="1498346" y="479056"/>
                  </a:lnTo>
                  <a:lnTo>
                    <a:pt x="1501571" y="485952"/>
                  </a:lnTo>
                  <a:lnTo>
                    <a:pt x="1529181" y="473062"/>
                  </a:lnTo>
                  <a:close/>
                </a:path>
                <a:path w="3814445" h="1185545">
                  <a:moveTo>
                    <a:pt x="1577530" y="450507"/>
                  </a:moveTo>
                  <a:lnTo>
                    <a:pt x="1574304" y="443598"/>
                  </a:lnTo>
                  <a:lnTo>
                    <a:pt x="1546682" y="456488"/>
                  </a:lnTo>
                  <a:lnTo>
                    <a:pt x="1549908" y="463397"/>
                  </a:lnTo>
                  <a:lnTo>
                    <a:pt x="1577530" y="450507"/>
                  </a:lnTo>
                  <a:close/>
                </a:path>
                <a:path w="3814445" h="1185545">
                  <a:moveTo>
                    <a:pt x="1625854" y="427939"/>
                  </a:moveTo>
                  <a:lnTo>
                    <a:pt x="1622640" y="421043"/>
                  </a:lnTo>
                  <a:lnTo>
                    <a:pt x="1595018" y="433933"/>
                  </a:lnTo>
                  <a:lnTo>
                    <a:pt x="1598244" y="440829"/>
                  </a:lnTo>
                  <a:lnTo>
                    <a:pt x="1625854" y="427939"/>
                  </a:lnTo>
                  <a:close/>
                </a:path>
                <a:path w="3814445" h="1185545">
                  <a:moveTo>
                    <a:pt x="1674190" y="405384"/>
                  </a:moveTo>
                  <a:lnTo>
                    <a:pt x="1670964" y="398475"/>
                  </a:lnTo>
                  <a:lnTo>
                    <a:pt x="1643354" y="411365"/>
                  </a:lnTo>
                  <a:lnTo>
                    <a:pt x="1646580" y="418274"/>
                  </a:lnTo>
                  <a:lnTo>
                    <a:pt x="1674190" y="405384"/>
                  </a:lnTo>
                  <a:close/>
                </a:path>
                <a:path w="3814445" h="1185545">
                  <a:moveTo>
                    <a:pt x="1722526" y="382816"/>
                  </a:moveTo>
                  <a:lnTo>
                    <a:pt x="1719300" y="375920"/>
                  </a:lnTo>
                  <a:lnTo>
                    <a:pt x="1691690" y="388810"/>
                  </a:lnTo>
                  <a:lnTo>
                    <a:pt x="1694903" y="395719"/>
                  </a:lnTo>
                  <a:lnTo>
                    <a:pt x="1722526" y="382816"/>
                  </a:lnTo>
                  <a:close/>
                </a:path>
                <a:path w="3814445" h="1185545">
                  <a:moveTo>
                    <a:pt x="1770862" y="360260"/>
                  </a:moveTo>
                  <a:lnTo>
                    <a:pt x="1767636" y="353352"/>
                  </a:lnTo>
                  <a:lnTo>
                    <a:pt x="1740014" y="366242"/>
                  </a:lnTo>
                  <a:lnTo>
                    <a:pt x="1743240" y="373151"/>
                  </a:lnTo>
                  <a:lnTo>
                    <a:pt x="1770862" y="360260"/>
                  </a:lnTo>
                  <a:close/>
                </a:path>
                <a:path w="3814445" h="1185545">
                  <a:moveTo>
                    <a:pt x="1819198" y="337693"/>
                  </a:moveTo>
                  <a:lnTo>
                    <a:pt x="1815973" y="330796"/>
                  </a:lnTo>
                  <a:lnTo>
                    <a:pt x="1788350" y="343687"/>
                  </a:lnTo>
                  <a:lnTo>
                    <a:pt x="1791576" y="350596"/>
                  </a:lnTo>
                  <a:lnTo>
                    <a:pt x="1819198" y="337693"/>
                  </a:lnTo>
                  <a:close/>
                </a:path>
                <a:path w="3814445" h="1185545">
                  <a:moveTo>
                    <a:pt x="1867535" y="315137"/>
                  </a:moveTo>
                  <a:lnTo>
                    <a:pt x="1864309" y="308229"/>
                  </a:lnTo>
                  <a:lnTo>
                    <a:pt x="1836686" y="321119"/>
                  </a:lnTo>
                  <a:lnTo>
                    <a:pt x="1839912" y="328028"/>
                  </a:lnTo>
                  <a:lnTo>
                    <a:pt x="1867535" y="315137"/>
                  </a:lnTo>
                  <a:close/>
                </a:path>
                <a:path w="3814445" h="1185545">
                  <a:moveTo>
                    <a:pt x="1915858" y="292582"/>
                  </a:moveTo>
                  <a:lnTo>
                    <a:pt x="1912645" y="285673"/>
                  </a:lnTo>
                  <a:lnTo>
                    <a:pt x="1885022" y="298564"/>
                  </a:lnTo>
                  <a:lnTo>
                    <a:pt x="1888248" y="305473"/>
                  </a:lnTo>
                  <a:lnTo>
                    <a:pt x="1915858" y="292582"/>
                  </a:lnTo>
                  <a:close/>
                </a:path>
                <a:path w="3814445" h="1185545">
                  <a:moveTo>
                    <a:pt x="1964194" y="270014"/>
                  </a:moveTo>
                  <a:lnTo>
                    <a:pt x="1960968" y="263105"/>
                  </a:lnTo>
                  <a:lnTo>
                    <a:pt x="1933359" y="276009"/>
                  </a:lnTo>
                  <a:lnTo>
                    <a:pt x="1936572" y="282905"/>
                  </a:lnTo>
                  <a:lnTo>
                    <a:pt x="1964194" y="270014"/>
                  </a:lnTo>
                  <a:close/>
                </a:path>
                <a:path w="3814445" h="1185545">
                  <a:moveTo>
                    <a:pt x="2012530" y="247459"/>
                  </a:moveTo>
                  <a:lnTo>
                    <a:pt x="2009305" y="240550"/>
                  </a:lnTo>
                  <a:lnTo>
                    <a:pt x="1981682" y="253441"/>
                  </a:lnTo>
                  <a:lnTo>
                    <a:pt x="1984908" y="260350"/>
                  </a:lnTo>
                  <a:lnTo>
                    <a:pt x="2012530" y="247459"/>
                  </a:lnTo>
                  <a:close/>
                </a:path>
                <a:path w="3814445" h="1185545">
                  <a:moveTo>
                    <a:pt x="2060867" y="224891"/>
                  </a:moveTo>
                  <a:lnTo>
                    <a:pt x="2057641" y="217982"/>
                  </a:lnTo>
                  <a:lnTo>
                    <a:pt x="2030018" y="230886"/>
                  </a:lnTo>
                  <a:lnTo>
                    <a:pt x="2033244" y="237782"/>
                  </a:lnTo>
                  <a:lnTo>
                    <a:pt x="2060867" y="224891"/>
                  </a:lnTo>
                  <a:close/>
                </a:path>
                <a:path w="3814445" h="1185545">
                  <a:moveTo>
                    <a:pt x="2109203" y="202336"/>
                  </a:moveTo>
                  <a:lnTo>
                    <a:pt x="2105977" y="195427"/>
                  </a:lnTo>
                  <a:lnTo>
                    <a:pt x="2078355" y="208318"/>
                  </a:lnTo>
                  <a:lnTo>
                    <a:pt x="2081580" y="215226"/>
                  </a:lnTo>
                  <a:lnTo>
                    <a:pt x="2109203" y="202336"/>
                  </a:lnTo>
                  <a:close/>
                </a:path>
                <a:path w="3814445" h="1185545">
                  <a:moveTo>
                    <a:pt x="2157526" y="179768"/>
                  </a:moveTo>
                  <a:lnTo>
                    <a:pt x="2154313" y="172872"/>
                  </a:lnTo>
                  <a:lnTo>
                    <a:pt x="2126691" y="185762"/>
                  </a:lnTo>
                  <a:lnTo>
                    <a:pt x="2129917" y="192659"/>
                  </a:lnTo>
                  <a:lnTo>
                    <a:pt x="2157526" y="179768"/>
                  </a:lnTo>
                  <a:close/>
                </a:path>
                <a:path w="3814445" h="1185545">
                  <a:moveTo>
                    <a:pt x="2205863" y="157213"/>
                  </a:moveTo>
                  <a:lnTo>
                    <a:pt x="2202637" y="150304"/>
                  </a:lnTo>
                  <a:lnTo>
                    <a:pt x="2175027" y="163195"/>
                  </a:lnTo>
                  <a:lnTo>
                    <a:pt x="2178240" y="170103"/>
                  </a:lnTo>
                  <a:lnTo>
                    <a:pt x="2205863" y="157213"/>
                  </a:lnTo>
                  <a:close/>
                </a:path>
                <a:path w="3814445" h="1185545">
                  <a:moveTo>
                    <a:pt x="2254199" y="134645"/>
                  </a:moveTo>
                  <a:lnTo>
                    <a:pt x="2250973" y="127749"/>
                  </a:lnTo>
                  <a:lnTo>
                    <a:pt x="2223351" y="140639"/>
                  </a:lnTo>
                  <a:lnTo>
                    <a:pt x="2226576" y="147535"/>
                  </a:lnTo>
                  <a:lnTo>
                    <a:pt x="2254199" y="134645"/>
                  </a:lnTo>
                  <a:close/>
                </a:path>
                <a:path w="3814445" h="1185545">
                  <a:moveTo>
                    <a:pt x="2302535" y="112090"/>
                  </a:moveTo>
                  <a:lnTo>
                    <a:pt x="2299309" y="105181"/>
                  </a:lnTo>
                  <a:lnTo>
                    <a:pt x="2271687" y="118071"/>
                  </a:lnTo>
                  <a:lnTo>
                    <a:pt x="2274913" y="124980"/>
                  </a:lnTo>
                  <a:lnTo>
                    <a:pt x="2302535" y="112090"/>
                  </a:lnTo>
                  <a:close/>
                </a:path>
                <a:path w="3814445" h="1185545">
                  <a:moveTo>
                    <a:pt x="2350871" y="89522"/>
                  </a:moveTo>
                  <a:lnTo>
                    <a:pt x="2347645" y="82626"/>
                  </a:lnTo>
                  <a:lnTo>
                    <a:pt x="2320023" y="95516"/>
                  </a:lnTo>
                  <a:lnTo>
                    <a:pt x="2323249" y="102425"/>
                  </a:lnTo>
                  <a:lnTo>
                    <a:pt x="2350871" y="89522"/>
                  </a:lnTo>
                  <a:close/>
                </a:path>
                <a:path w="3814445" h="1185545">
                  <a:moveTo>
                    <a:pt x="2399195" y="66967"/>
                  </a:moveTo>
                  <a:lnTo>
                    <a:pt x="2395982" y="60058"/>
                  </a:lnTo>
                  <a:lnTo>
                    <a:pt x="2368359" y="72948"/>
                  </a:lnTo>
                  <a:lnTo>
                    <a:pt x="2371585" y="79857"/>
                  </a:lnTo>
                  <a:lnTo>
                    <a:pt x="2399195" y="66967"/>
                  </a:lnTo>
                  <a:close/>
                </a:path>
                <a:path w="3814445" h="1185545">
                  <a:moveTo>
                    <a:pt x="2447531" y="44399"/>
                  </a:moveTo>
                  <a:lnTo>
                    <a:pt x="2444305" y="37503"/>
                  </a:lnTo>
                  <a:lnTo>
                    <a:pt x="2416695" y="50393"/>
                  </a:lnTo>
                  <a:lnTo>
                    <a:pt x="2419908" y="57302"/>
                  </a:lnTo>
                  <a:lnTo>
                    <a:pt x="2447531" y="44399"/>
                  </a:lnTo>
                  <a:close/>
                </a:path>
                <a:path w="3814445" h="1185545">
                  <a:moveTo>
                    <a:pt x="2495867" y="21844"/>
                  </a:moveTo>
                  <a:lnTo>
                    <a:pt x="2492641" y="14935"/>
                  </a:lnTo>
                  <a:lnTo>
                    <a:pt x="2465032" y="27825"/>
                  </a:lnTo>
                  <a:lnTo>
                    <a:pt x="2468245" y="34734"/>
                  </a:lnTo>
                  <a:lnTo>
                    <a:pt x="2495867" y="21844"/>
                  </a:lnTo>
                  <a:close/>
                </a:path>
                <a:path w="3814445" h="1185545">
                  <a:moveTo>
                    <a:pt x="2527871" y="6908"/>
                  </a:moveTo>
                  <a:lnTo>
                    <a:pt x="2524645" y="0"/>
                  </a:lnTo>
                  <a:lnTo>
                    <a:pt x="2513355" y="5270"/>
                  </a:lnTo>
                  <a:lnTo>
                    <a:pt x="2516581" y="12179"/>
                  </a:lnTo>
                  <a:lnTo>
                    <a:pt x="2527871" y="6908"/>
                  </a:lnTo>
                  <a:close/>
                </a:path>
                <a:path w="3814445" h="1185545">
                  <a:moveTo>
                    <a:pt x="3040113" y="130149"/>
                  </a:moveTo>
                  <a:lnTo>
                    <a:pt x="3021647" y="105892"/>
                  </a:lnTo>
                  <a:lnTo>
                    <a:pt x="3015589" y="110515"/>
                  </a:lnTo>
                  <a:lnTo>
                    <a:pt x="3034055" y="134759"/>
                  </a:lnTo>
                  <a:lnTo>
                    <a:pt x="3040113" y="130149"/>
                  </a:lnTo>
                  <a:close/>
                </a:path>
                <a:path w="3814445" h="1185545">
                  <a:moveTo>
                    <a:pt x="3072434" y="172580"/>
                  </a:moveTo>
                  <a:lnTo>
                    <a:pt x="3053969" y="148336"/>
                  </a:lnTo>
                  <a:lnTo>
                    <a:pt x="3047898" y="152946"/>
                  </a:lnTo>
                  <a:lnTo>
                    <a:pt x="3066364" y="177203"/>
                  </a:lnTo>
                  <a:lnTo>
                    <a:pt x="3072434" y="172580"/>
                  </a:lnTo>
                  <a:close/>
                </a:path>
                <a:path w="3814445" h="1185545">
                  <a:moveTo>
                    <a:pt x="3104743" y="215023"/>
                  </a:moveTo>
                  <a:lnTo>
                    <a:pt x="3086277" y="190766"/>
                  </a:lnTo>
                  <a:lnTo>
                    <a:pt x="3080220" y="195389"/>
                  </a:lnTo>
                  <a:lnTo>
                    <a:pt x="3098685" y="219633"/>
                  </a:lnTo>
                  <a:lnTo>
                    <a:pt x="3104743" y="215023"/>
                  </a:lnTo>
                  <a:close/>
                </a:path>
                <a:path w="3814445" h="1185545">
                  <a:moveTo>
                    <a:pt x="3137065" y="257454"/>
                  </a:moveTo>
                  <a:lnTo>
                    <a:pt x="3118599" y="233210"/>
                  </a:lnTo>
                  <a:lnTo>
                    <a:pt x="3112528" y="237820"/>
                  </a:lnTo>
                  <a:lnTo>
                    <a:pt x="3130994" y="262077"/>
                  </a:lnTo>
                  <a:lnTo>
                    <a:pt x="3137065" y="257454"/>
                  </a:lnTo>
                  <a:close/>
                </a:path>
                <a:path w="3814445" h="1185545">
                  <a:moveTo>
                    <a:pt x="3169374" y="299897"/>
                  </a:moveTo>
                  <a:lnTo>
                    <a:pt x="3150908" y="275640"/>
                  </a:lnTo>
                  <a:lnTo>
                    <a:pt x="3144850" y="280263"/>
                  </a:lnTo>
                  <a:lnTo>
                    <a:pt x="3163316" y="304507"/>
                  </a:lnTo>
                  <a:lnTo>
                    <a:pt x="3169374" y="299897"/>
                  </a:lnTo>
                  <a:close/>
                </a:path>
                <a:path w="3814445" h="1185545">
                  <a:moveTo>
                    <a:pt x="3201695" y="342328"/>
                  </a:moveTo>
                  <a:lnTo>
                    <a:pt x="3183229" y="318084"/>
                  </a:lnTo>
                  <a:lnTo>
                    <a:pt x="3177159" y="322694"/>
                  </a:lnTo>
                  <a:lnTo>
                    <a:pt x="3195624" y="346951"/>
                  </a:lnTo>
                  <a:lnTo>
                    <a:pt x="3201695" y="342328"/>
                  </a:lnTo>
                  <a:close/>
                </a:path>
                <a:path w="3814445" h="1185545">
                  <a:moveTo>
                    <a:pt x="3234004" y="384771"/>
                  </a:moveTo>
                  <a:lnTo>
                    <a:pt x="3215538" y="360514"/>
                  </a:lnTo>
                  <a:lnTo>
                    <a:pt x="3209480" y="365137"/>
                  </a:lnTo>
                  <a:lnTo>
                    <a:pt x="3227946" y="389382"/>
                  </a:lnTo>
                  <a:lnTo>
                    <a:pt x="3234004" y="384771"/>
                  </a:lnTo>
                  <a:close/>
                </a:path>
                <a:path w="3814445" h="1185545">
                  <a:moveTo>
                    <a:pt x="3266325" y="427202"/>
                  </a:moveTo>
                  <a:lnTo>
                    <a:pt x="3247860" y="402958"/>
                  </a:lnTo>
                  <a:lnTo>
                    <a:pt x="3241789" y="407568"/>
                  </a:lnTo>
                  <a:lnTo>
                    <a:pt x="3260255" y="431825"/>
                  </a:lnTo>
                  <a:lnTo>
                    <a:pt x="3266325" y="427202"/>
                  </a:lnTo>
                  <a:close/>
                </a:path>
                <a:path w="3814445" h="1185545">
                  <a:moveTo>
                    <a:pt x="3298634" y="469633"/>
                  </a:moveTo>
                  <a:lnTo>
                    <a:pt x="3280168" y="445389"/>
                  </a:lnTo>
                  <a:lnTo>
                    <a:pt x="3274110" y="450011"/>
                  </a:lnTo>
                  <a:lnTo>
                    <a:pt x="3292576" y="474256"/>
                  </a:lnTo>
                  <a:lnTo>
                    <a:pt x="3298634" y="469633"/>
                  </a:lnTo>
                  <a:close/>
                </a:path>
                <a:path w="3814445" h="1185545">
                  <a:moveTo>
                    <a:pt x="3330956" y="512076"/>
                  </a:moveTo>
                  <a:lnTo>
                    <a:pt x="3312490" y="487832"/>
                  </a:lnTo>
                  <a:lnTo>
                    <a:pt x="3306419" y="492442"/>
                  </a:lnTo>
                  <a:lnTo>
                    <a:pt x="3324885" y="516686"/>
                  </a:lnTo>
                  <a:lnTo>
                    <a:pt x="3330956" y="512076"/>
                  </a:lnTo>
                  <a:close/>
                </a:path>
                <a:path w="3814445" h="1185545">
                  <a:moveTo>
                    <a:pt x="3363264" y="554507"/>
                  </a:moveTo>
                  <a:lnTo>
                    <a:pt x="3344799" y="530263"/>
                  </a:lnTo>
                  <a:lnTo>
                    <a:pt x="3338741" y="534885"/>
                  </a:lnTo>
                  <a:lnTo>
                    <a:pt x="3357207" y="559130"/>
                  </a:lnTo>
                  <a:lnTo>
                    <a:pt x="3363264" y="554507"/>
                  </a:lnTo>
                  <a:close/>
                </a:path>
                <a:path w="3814445" h="1185545">
                  <a:moveTo>
                    <a:pt x="3395586" y="596950"/>
                  </a:moveTo>
                  <a:lnTo>
                    <a:pt x="3377120" y="572693"/>
                  </a:lnTo>
                  <a:lnTo>
                    <a:pt x="3371050" y="577316"/>
                  </a:lnTo>
                  <a:lnTo>
                    <a:pt x="3389515" y="601560"/>
                  </a:lnTo>
                  <a:lnTo>
                    <a:pt x="3395586" y="596950"/>
                  </a:lnTo>
                  <a:close/>
                </a:path>
                <a:path w="3814445" h="1185545">
                  <a:moveTo>
                    <a:pt x="3427895" y="639381"/>
                  </a:moveTo>
                  <a:lnTo>
                    <a:pt x="3409429" y="615137"/>
                  </a:lnTo>
                  <a:lnTo>
                    <a:pt x="3403371" y="619747"/>
                  </a:lnTo>
                  <a:lnTo>
                    <a:pt x="3421837" y="644004"/>
                  </a:lnTo>
                  <a:lnTo>
                    <a:pt x="3427895" y="639381"/>
                  </a:lnTo>
                  <a:close/>
                </a:path>
                <a:path w="3814445" h="1185545">
                  <a:moveTo>
                    <a:pt x="3460216" y="681824"/>
                  </a:moveTo>
                  <a:lnTo>
                    <a:pt x="3441750" y="657567"/>
                  </a:lnTo>
                  <a:lnTo>
                    <a:pt x="3435693" y="662190"/>
                  </a:lnTo>
                  <a:lnTo>
                    <a:pt x="3454158" y="686435"/>
                  </a:lnTo>
                  <a:lnTo>
                    <a:pt x="3460216" y="681824"/>
                  </a:lnTo>
                  <a:close/>
                </a:path>
                <a:path w="3814445" h="1185545">
                  <a:moveTo>
                    <a:pt x="3492525" y="724255"/>
                  </a:moveTo>
                  <a:lnTo>
                    <a:pt x="3474059" y="700011"/>
                  </a:lnTo>
                  <a:lnTo>
                    <a:pt x="3468001" y="704621"/>
                  </a:lnTo>
                  <a:lnTo>
                    <a:pt x="3486467" y="728878"/>
                  </a:lnTo>
                  <a:lnTo>
                    <a:pt x="3492525" y="724255"/>
                  </a:lnTo>
                  <a:close/>
                </a:path>
                <a:path w="3814445" h="1185545">
                  <a:moveTo>
                    <a:pt x="3524847" y="766699"/>
                  </a:moveTo>
                  <a:lnTo>
                    <a:pt x="3506381" y="742442"/>
                  </a:lnTo>
                  <a:lnTo>
                    <a:pt x="3500323" y="747064"/>
                  </a:lnTo>
                  <a:lnTo>
                    <a:pt x="3518789" y="771309"/>
                  </a:lnTo>
                  <a:lnTo>
                    <a:pt x="3524847" y="766699"/>
                  </a:lnTo>
                  <a:close/>
                </a:path>
                <a:path w="3814445" h="1185545">
                  <a:moveTo>
                    <a:pt x="3557155" y="809129"/>
                  </a:moveTo>
                  <a:lnTo>
                    <a:pt x="3538690" y="784885"/>
                  </a:lnTo>
                  <a:lnTo>
                    <a:pt x="3532632" y="789495"/>
                  </a:lnTo>
                  <a:lnTo>
                    <a:pt x="3551097" y="813752"/>
                  </a:lnTo>
                  <a:lnTo>
                    <a:pt x="3557155" y="809129"/>
                  </a:lnTo>
                  <a:close/>
                </a:path>
                <a:path w="3814445" h="1185545">
                  <a:moveTo>
                    <a:pt x="3589477" y="851573"/>
                  </a:moveTo>
                  <a:lnTo>
                    <a:pt x="3571011" y="827316"/>
                  </a:lnTo>
                  <a:lnTo>
                    <a:pt x="3564953" y="831938"/>
                  </a:lnTo>
                  <a:lnTo>
                    <a:pt x="3583419" y="856183"/>
                  </a:lnTo>
                  <a:lnTo>
                    <a:pt x="3589477" y="851573"/>
                  </a:lnTo>
                  <a:close/>
                </a:path>
                <a:path w="3814445" h="1185545">
                  <a:moveTo>
                    <a:pt x="3621786" y="894003"/>
                  </a:moveTo>
                  <a:lnTo>
                    <a:pt x="3603320" y="869759"/>
                  </a:lnTo>
                  <a:lnTo>
                    <a:pt x="3597262" y="874369"/>
                  </a:lnTo>
                  <a:lnTo>
                    <a:pt x="3615728" y="898626"/>
                  </a:lnTo>
                  <a:lnTo>
                    <a:pt x="3621786" y="894003"/>
                  </a:lnTo>
                  <a:close/>
                </a:path>
                <a:path w="3814445" h="1185545">
                  <a:moveTo>
                    <a:pt x="3654107" y="936447"/>
                  </a:moveTo>
                  <a:lnTo>
                    <a:pt x="3635641" y="912190"/>
                  </a:lnTo>
                  <a:lnTo>
                    <a:pt x="3629583" y="916813"/>
                  </a:lnTo>
                  <a:lnTo>
                    <a:pt x="3648049" y="941057"/>
                  </a:lnTo>
                  <a:lnTo>
                    <a:pt x="3654107" y="936447"/>
                  </a:lnTo>
                  <a:close/>
                </a:path>
                <a:path w="3814445" h="1185545">
                  <a:moveTo>
                    <a:pt x="3686416" y="978877"/>
                  </a:moveTo>
                  <a:lnTo>
                    <a:pt x="3667950" y="954633"/>
                  </a:lnTo>
                  <a:lnTo>
                    <a:pt x="3661892" y="959243"/>
                  </a:lnTo>
                  <a:lnTo>
                    <a:pt x="3680358" y="983500"/>
                  </a:lnTo>
                  <a:lnTo>
                    <a:pt x="3686416" y="978877"/>
                  </a:lnTo>
                  <a:close/>
                </a:path>
                <a:path w="3814445" h="1185545">
                  <a:moveTo>
                    <a:pt x="3718737" y="1021321"/>
                  </a:moveTo>
                  <a:lnTo>
                    <a:pt x="3700272" y="997064"/>
                  </a:lnTo>
                  <a:lnTo>
                    <a:pt x="3694214" y="1001687"/>
                  </a:lnTo>
                  <a:lnTo>
                    <a:pt x="3712680" y="1025931"/>
                  </a:lnTo>
                  <a:lnTo>
                    <a:pt x="3718737" y="1021321"/>
                  </a:lnTo>
                  <a:close/>
                </a:path>
                <a:path w="3814445" h="1185545">
                  <a:moveTo>
                    <a:pt x="3751059" y="1063752"/>
                  </a:moveTo>
                  <a:lnTo>
                    <a:pt x="3732593" y="1039507"/>
                  </a:lnTo>
                  <a:lnTo>
                    <a:pt x="3726523" y="1044117"/>
                  </a:lnTo>
                  <a:lnTo>
                    <a:pt x="3744988" y="1068374"/>
                  </a:lnTo>
                  <a:lnTo>
                    <a:pt x="3751059" y="1063752"/>
                  </a:lnTo>
                  <a:close/>
                </a:path>
                <a:path w="3814445" h="1185545">
                  <a:moveTo>
                    <a:pt x="3783368" y="1106195"/>
                  </a:moveTo>
                  <a:lnTo>
                    <a:pt x="3764902" y="1081938"/>
                  </a:lnTo>
                  <a:lnTo>
                    <a:pt x="3758844" y="1086561"/>
                  </a:lnTo>
                  <a:lnTo>
                    <a:pt x="3777310" y="1110805"/>
                  </a:lnTo>
                  <a:lnTo>
                    <a:pt x="3783368" y="1106195"/>
                  </a:lnTo>
                  <a:close/>
                </a:path>
                <a:path w="3814445" h="1185545">
                  <a:moveTo>
                    <a:pt x="3814140" y="1146594"/>
                  </a:moveTo>
                  <a:lnTo>
                    <a:pt x="3797223" y="1124381"/>
                  </a:lnTo>
                  <a:lnTo>
                    <a:pt x="3791153" y="1128991"/>
                  </a:lnTo>
                  <a:lnTo>
                    <a:pt x="3808069" y="1151204"/>
                  </a:lnTo>
                  <a:lnTo>
                    <a:pt x="3814140" y="1146594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181856" y="823417"/>
              <a:ext cx="968375" cy="965835"/>
            </a:xfrm>
            <a:custGeom>
              <a:avLst/>
              <a:gdLst/>
              <a:ahLst/>
              <a:cxnLst/>
              <a:rect l="l" t="t" r="r" b="b"/>
              <a:pathLst>
                <a:path w="968375" h="965835">
                  <a:moveTo>
                    <a:pt x="484390" y="965276"/>
                  </a:moveTo>
                  <a:lnTo>
                    <a:pt x="437804" y="963066"/>
                  </a:lnTo>
                  <a:lnTo>
                    <a:pt x="392469" y="956573"/>
                  </a:lnTo>
                  <a:lnTo>
                    <a:pt x="348589" y="945999"/>
                  </a:lnTo>
                  <a:lnTo>
                    <a:pt x="306365" y="931545"/>
                  </a:lnTo>
                  <a:lnTo>
                    <a:pt x="265999" y="913414"/>
                  </a:lnTo>
                  <a:lnTo>
                    <a:pt x="227693" y="891808"/>
                  </a:lnTo>
                  <a:lnTo>
                    <a:pt x="191648" y="866930"/>
                  </a:lnTo>
                  <a:lnTo>
                    <a:pt x="158067" y="838981"/>
                  </a:lnTo>
                  <a:lnTo>
                    <a:pt x="127151" y="808164"/>
                  </a:lnTo>
                  <a:lnTo>
                    <a:pt x="99102" y="774682"/>
                  </a:lnTo>
                  <a:lnTo>
                    <a:pt x="74123" y="738736"/>
                  </a:lnTo>
                  <a:lnTo>
                    <a:pt x="52414" y="700528"/>
                  </a:lnTo>
                  <a:lnTo>
                    <a:pt x="34178" y="660262"/>
                  </a:lnTo>
                  <a:lnTo>
                    <a:pt x="19617" y="618138"/>
                  </a:lnTo>
                  <a:lnTo>
                    <a:pt x="8932" y="574361"/>
                  </a:lnTo>
                  <a:lnTo>
                    <a:pt x="2326" y="529130"/>
                  </a:lnTo>
                  <a:lnTo>
                    <a:pt x="0" y="482650"/>
                  </a:lnTo>
                  <a:lnTo>
                    <a:pt x="2326" y="436168"/>
                  </a:lnTo>
                  <a:lnTo>
                    <a:pt x="8932" y="390936"/>
                  </a:lnTo>
                  <a:lnTo>
                    <a:pt x="19617" y="347156"/>
                  </a:lnTo>
                  <a:lnTo>
                    <a:pt x="34178" y="305030"/>
                  </a:lnTo>
                  <a:lnTo>
                    <a:pt x="52414" y="264762"/>
                  </a:lnTo>
                  <a:lnTo>
                    <a:pt x="74123" y="226552"/>
                  </a:lnTo>
                  <a:lnTo>
                    <a:pt x="99102" y="190604"/>
                  </a:lnTo>
                  <a:lnTo>
                    <a:pt x="127151" y="157120"/>
                  </a:lnTo>
                  <a:lnTo>
                    <a:pt x="158067" y="126301"/>
                  </a:lnTo>
                  <a:lnTo>
                    <a:pt x="191648" y="98351"/>
                  </a:lnTo>
                  <a:lnTo>
                    <a:pt x="227693" y="73472"/>
                  </a:lnTo>
                  <a:lnTo>
                    <a:pt x="265999" y="51865"/>
                  </a:lnTo>
                  <a:lnTo>
                    <a:pt x="306365" y="33732"/>
                  </a:lnTo>
                  <a:lnTo>
                    <a:pt x="348589" y="19278"/>
                  </a:lnTo>
                  <a:lnTo>
                    <a:pt x="392469" y="8702"/>
                  </a:lnTo>
                  <a:lnTo>
                    <a:pt x="437804" y="2209"/>
                  </a:lnTo>
                  <a:lnTo>
                    <a:pt x="484390" y="0"/>
                  </a:lnTo>
                  <a:lnTo>
                    <a:pt x="530974" y="2209"/>
                  </a:lnTo>
                  <a:lnTo>
                    <a:pt x="576306" y="8702"/>
                  </a:lnTo>
                  <a:lnTo>
                    <a:pt x="620182" y="19278"/>
                  </a:lnTo>
                  <a:lnTo>
                    <a:pt x="662399" y="33732"/>
                  </a:lnTo>
                  <a:lnTo>
                    <a:pt x="702756" y="51864"/>
                  </a:lnTo>
                  <a:lnTo>
                    <a:pt x="741049" y="73471"/>
                  </a:lnTo>
                  <a:lnTo>
                    <a:pt x="777075" y="98350"/>
                  </a:lnTo>
                  <a:lnTo>
                    <a:pt x="810632" y="126300"/>
                  </a:lnTo>
                  <a:lnTo>
                    <a:pt x="841518" y="157118"/>
                  </a:lnTo>
                  <a:lnTo>
                    <a:pt x="869529" y="190602"/>
                  </a:lnTo>
                  <a:lnTo>
                    <a:pt x="894463" y="226549"/>
                  </a:lnTo>
                  <a:lnTo>
                    <a:pt x="916117" y="264757"/>
                  </a:lnTo>
                  <a:lnTo>
                    <a:pt x="934289" y="305024"/>
                  </a:lnTo>
                  <a:lnTo>
                    <a:pt x="948775" y="347148"/>
                  </a:lnTo>
                  <a:lnTo>
                    <a:pt x="959373" y="390927"/>
                  </a:lnTo>
                  <a:lnTo>
                    <a:pt x="965881" y="436157"/>
                  </a:lnTo>
                  <a:lnTo>
                    <a:pt x="968095" y="482638"/>
                  </a:lnTo>
                  <a:lnTo>
                    <a:pt x="965881" y="529120"/>
                  </a:lnTo>
                  <a:lnTo>
                    <a:pt x="959373" y="574352"/>
                  </a:lnTo>
                  <a:lnTo>
                    <a:pt x="948775" y="618131"/>
                  </a:lnTo>
                  <a:lnTo>
                    <a:pt x="934289" y="660256"/>
                  </a:lnTo>
                  <a:lnTo>
                    <a:pt x="916117" y="700524"/>
                  </a:lnTo>
                  <a:lnTo>
                    <a:pt x="894463" y="738732"/>
                  </a:lnTo>
                  <a:lnTo>
                    <a:pt x="869529" y="774679"/>
                  </a:lnTo>
                  <a:lnTo>
                    <a:pt x="841518" y="808162"/>
                  </a:lnTo>
                  <a:lnTo>
                    <a:pt x="810632" y="838980"/>
                  </a:lnTo>
                  <a:lnTo>
                    <a:pt x="777075" y="866929"/>
                  </a:lnTo>
                  <a:lnTo>
                    <a:pt x="741049" y="891807"/>
                  </a:lnTo>
                  <a:lnTo>
                    <a:pt x="702756" y="913413"/>
                  </a:lnTo>
                  <a:lnTo>
                    <a:pt x="662399" y="931544"/>
                  </a:lnTo>
                  <a:lnTo>
                    <a:pt x="620182" y="945999"/>
                  </a:lnTo>
                  <a:lnTo>
                    <a:pt x="576306" y="956573"/>
                  </a:lnTo>
                  <a:lnTo>
                    <a:pt x="530974" y="963066"/>
                  </a:lnTo>
                  <a:lnTo>
                    <a:pt x="484390" y="965276"/>
                  </a:lnTo>
                  <a:close/>
                </a:path>
              </a:pathLst>
            </a:custGeom>
            <a:solidFill>
              <a:srgbClr val="FF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264151" y="904887"/>
              <a:ext cx="804545" cy="802640"/>
            </a:xfrm>
            <a:custGeom>
              <a:avLst/>
              <a:gdLst/>
              <a:ahLst/>
              <a:cxnLst/>
              <a:rect l="l" t="t" r="r" b="b"/>
              <a:pathLst>
                <a:path w="804545" h="802639">
                  <a:moveTo>
                    <a:pt x="402094" y="802347"/>
                  </a:moveTo>
                  <a:lnTo>
                    <a:pt x="355204" y="799648"/>
                  </a:lnTo>
                  <a:lnTo>
                    <a:pt x="309902" y="791752"/>
                  </a:lnTo>
                  <a:lnTo>
                    <a:pt x="266491" y="778959"/>
                  </a:lnTo>
                  <a:lnTo>
                    <a:pt x="225273" y="761571"/>
                  </a:lnTo>
                  <a:lnTo>
                    <a:pt x="186547" y="739889"/>
                  </a:lnTo>
                  <a:lnTo>
                    <a:pt x="150617" y="714213"/>
                  </a:lnTo>
                  <a:lnTo>
                    <a:pt x="117784" y="684845"/>
                  </a:lnTo>
                  <a:lnTo>
                    <a:pt x="88349" y="652087"/>
                  </a:lnTo>
                  <a:lnTo>
                    <a:pt x="62615" y="616238"/>
                  </a:lnTo>
                  <a:lnTo>
                    <a:pt x="40882" y="577600"/>
                  </a:lnTo>
                  <a:lnTo>
                    <a:pt x="23452" y="536474"/>
                  </a:lnTo>
                  <a:lnTo>
                    <a:pt x="10628" y="493162"/>
                  </a:lnTo>
                  <a:lnTo>
                    <a:pt x="2710" y="447963"/>
                  </a:lnTo>
                  <a:lnTo>
                    <a:pt x="0" y="401180"/>
                  </a:lnTo>
                  <a:lnTo>
                    <a:pt x="2710" y="354392"/>
                  </a:lnTo>
                  <a:lnTo>
                    <a:pt x="10628" y="309189"/>
                  </a:lnTo>
                  <a:lnTo>
                    <a:pt x="23452" y="265874"/>
                  </a:lnTo>
                  <a:lnTo>
                    <a:pt x="40882" y="224746"/>
                  </a:lnTo>
                  <a:lnTo>
                    <a:pt x="62615" y="186107"/>
                  </a:lnTo>
                  <a:lnTo>
                    <a:pt x="88349" y="150257"/>
                  </a:lnTo>
                  <a:lnTo>
                    <a:pt x="117784" y="117498"/>
                  </a:lnTo>
                  <a:lnTo>
                    <a:pt x="150617" y="88131"/>
                  </a:lnTo>
                  <a:lnTo>
                    <a:pt x="186547" y="62456"/>
                  </a:lnTo>
                  <a:lnTo>
                    <a:pt x="225273" y="40774"/>
                  </a:lnTo>
                  <a:lnTo>
                    <a:pt x="266491" y="23387"/>
                  </a:lnTo>
                  <a:lnTo>
                    <a:pt x="309902" y="10594"/>
                  </a:lnTo>
                  <a:lnTo>
                    <a:pt x="355204" y="2698"/>
                  </a:lnTo>
                  <a:lnTo>
                    <a:pt x="402094" y="0"/>
                  </a:lnTo>
                  <a:lnTo>
                    <a:pt x="448982" y="2698"/>
                  </a:lnTo>
                  <a:lnTo>
                    <a:pt x="494281" y="10594"/>
                  </a:lnTo>
                  <a:lnTo>
                    <a:pt x="537690" y="23386"/>
                  </a:lnTo>
                  <a:lnTo>
                    <a:pt x="578907" y="40774"/>
                  </a:lnTo>
                  <a:lnTo>
                    <a:pt x="617631" y="62455"/>
                  </a:lnTo>
                  <a:lnTo>
                    <a:pt x="653559" y="88130"/>
                  </a:lnTo>
                  <a:lnTo>
                    <a:pt x="686390" y="117497"/>
                  </a:lnTo>
                  <a:lnTo>
                    <a:pt x="715823" y="150255"/>
                  </a:lnTo>
                  <a:lnTo>
                    <a:pt x="741555" y="186103"/>
                  </a:lnTo>
                  <a:lnTo>
                    <a:pt x="763285" y="224741"/>
                  </a:lnTo>
                  <a:lnTo>
                    <a:pt x="780711" y="265868"/>
                  </a:lnTo>
                  <a:lnTo>
                    <a:pt x="793532" y="309181"/>
                  </a:lnTo>
                  <a:lnTo>
                    <a:pt x="801446" y="354381"/>
                  </a:lnTo>
                  <a:lnTo>
                    <a:pt x="804151" y="401167"/>
                  </a:lnTo>
                  <a:lnTo>
                    <a:pt x="801446" y="447953"/>
                  </a:lnTo>
                  <a:lnTo>
                    <a:pt x="793532" y="493154"/>
                  </a:lnTo>
                  <a:lnTo>
                    <a:pt x="780711" y="536468"/>
                  </a:lnTo>
                  <a:lnTo>
                    <a:pt x="763285" y="577595"/>
                  </a:lnTo>
                  <a:lnTo>
                    <a:pt x="741555" y="616234"/>
                  </a:lnTo>
                  <a:lnTo>
                    <a:pt x="715823" y="652084"/>
                  </a:lnTo>
                  <a:lnTo>
                    <a:pt x="686390" y="684844"/>
                  </a:lnTo>
                  <a:lnTo>
                    <a:pt x="653559" y="714212"/>
                  </a:lnTo>
                  <a:lnTo>
                    <a:pt x="617631" y="739888"/>
                  </a:lnTo>
                  <a:lnTo>
                    <a:pt x="578907" y="761571"/>
                  </a:lnTo>
                  <a:lnTo>
                    <a:pt x="537690" y="778959"/>
                  </a:lnTo>
                  <a:lnTo>
                    <a:pt x="494281" y="791752"/>
                  </a:lnTo>
                  <a:lnTo>
                    <a:pt x="448982" y="799648"/>
                  </a:lnTo>
                  <a:lnTo>
                    <a:pt x="402094" y="802347"/>
                  </a:lnTo>
                  <a:close/>
                </a:path>
              </a:pathLst>
            </a:custGeom>
            <a:solidFill>
              <a:srgbClr val="FF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58639" y="998499"/>
              <a:ext cx="615950" cy="615315"/>
            </a:xfrm>
            <a:custGeom>
              <a:avLst/>
              <a:gdLst/>
              <a:ahLst/>
              <a:cxnLst/>
              <a:rect l="l" t="t" r="r" b="b"/>
              <a:pathLst>
                <a:path w="615950" h="615315">
                  <a:moveTo>
                    <a:pt x="307606" y="615111"/>
                  </a:moveTo>
                  <a:lnTo>
                    <a:pt x="262056" y="611777"/>
                  </a:lnTo>
                  <a:lnTo>
                    <a:pt x="218583" y="602090"/>
                  </a:lnTo>
                  <a:lnTo>
                    <a:pt x="177669" y="586527"/>
                  </a:lnTo>
                  <a:lnTo>
                    <a:pt x="139793" y="565564"/>
                  </a:lnTo>
                  <a:lnTo>
                    <a:pt x="105434" y="539676"/>
                  </a:lnTo>
                  <a:lnTo>
                    <a:pt x="75072" y="509338"/>
                  </a:lnTo>
                  <a:lnTo>
                    <a:pt x="49186" y="475028"/>
                  </a:lnTo>
                  <a:lnTo>
                    <a:pt x="28257" y="437220"/>
                  </a:lnTo>
                  <a:lnTo>
                    <a:pt x="12762" y="396390"/>
                  </a:lnTo>
                  <a:lnTo>
                    <a:pt x="3184" y="353014"/>
                  </a:lnTo>
                  <a:lnTo>
                    <a:pt x="0" y="307568"/>
                  </a:lnTo>
                  <a:lnTo>
                    <a:pt x="3184" y="262119"/>
                  </a:lnTo>
                  <a:lnTo>
                    <a:pt x="12762" y="218739"/>
                  </a:lnTo>
                  <a:lnTo>
                    <a:pt x="28257" y="177906"/>
                  </a:lnTo>
                  <a:lnTo>
                    <a:pt x="49186" y="140095"/>
                  </a:lnTo>
                  <a:lnTo>
                    <a:pt x="75072" y="105782"/>
                  </a:lnTo>
                  <a:lnTo>
                    <a:pt x="105434" y="75442"/>
                  </a:lnTo>
                  <a:lnTo>
                    <a:pt x="139793" y="49551"/>
                  </a:lnTo>
                  <a:lnTo>
                    <a:pt x="177669" y="28586"/>
                  </a:lnTo>
                  <a:lnTo>
                    <a:pt x="218583" y="13022"/>
                  </a:lnTo>
                  <a:lnTo>
                    <a:pt x="262056" y="3334"/>
                  </a:lnTo>
                  <a:lnTo>
                    <a:pt x="307606" y="0"/>
                  </a:lnTo>
                  <a:lnTo>
                    <a:pt x="353154" y="3334"/>
                  </a:lnTo>
                  <a:lnTo>
                    <a:pt x="396627" y="13022"/>
                  </a:lnTo>
                  <a:lnTo>
                    <a:pt x="437548" y="28586"/>
                  </a:lnTo>
                  <a:lnTo>
                    <a:pt x="475440" y="49551"/>
                  </a:lnTo>
                  <a:lnTo>
                    <a:pt x="509827" y="75441"/>
                  </a:lnTo>
                  <a:lnTo>
                    <a:pt x="540232" y="105780"/>
                  </a:lnTo>
                  <a:lnTo>
                    <a:pt x="566178" y="140092"/>
                  </a:lnTo>
                  <a:lnTo>
                    <a:pt x="587188" y="177901"/>
                  </a:lnTo>
                  <a:lnTo>
                    <a:pt x="602785" y="218732"/>
                  </a:lnTo>
                  <a:lnTo>
                    <a:pt x="612493" y="262109"/>
                  </a:lnTo>
                  <a:lnTo>
                    <a:pt x="615835" y="307555"/>
                  </a:lnTo>
                  <a:lnTo>
                    <a:pt x="612493" y="353005"/>
                  </a:lnTo>
                  <a:lnTo>
                    <a:pt x="602785" y="396383"/>
                  </a:lnTo>
                  <a:lnTo>
                    <a:pt x="587188" y="437215"/>
                  </a:lnTo>
                  <a:lnTo>
                    <a:pt x="566178" y="475025"/>
                  </a:lnTo>
                  <a:lnTo>
                    <a:pt x="540232" y="509336"/>
                  </a:lnTo>
                  <a:lnTo>
                    <a:pt x="509827" y="539674"/>
                  </a:lnTo>
                  <a:lnTo>
                    <a:pt x="475440" y="565563"/>
                  </a:lnTo>
                  <a:lnTo>
                    <a:pt x="437548" y="586527"/>
                  </a:lnTo>
                  <a:lnTo>
                    <a:pt x="396627" y="602090"/>
                  </a:lnTo>
                  <a:lnTo>
                    <a:pt x="353154" y="611777"/>
                  </a:lnTo>
                  <a:lnTo>
                    <a:pt x="307606" y="615111"/>
                  </a:lnTo>
                  <a:close/>
                </a:path>
              </a:pathLst>
            </a:custGeom>
            <a:solidFill>
              <a:srgbClr val="FF3E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31207" y="1153655"/>
              <a:ext cx="270510" cy="304800"/>
            </a:xfrm>
            <a:custGeom>
              <a:avLst/>
              <a:gdLst/>
              <a:ahLst/>
              <a:cxnLst/>
              <a:rect l="l" t="t" r="r" b="b"/>
              <a:pathLst>
                <a:path w="270510" h="304800">
                  <a:moveTo>
                    <a:pt x="246481" y="304800"/>
                  </a:moveTo>
                  <a:lnTo>
                    <a:pt x="77165" y="304800"/>
                  </a:lnTo>
                  <a:lnTo>
                    <a:pt x="77165" y="274955"/>
                  </a:lnTo>
                  <a:lnTo>
                    <a:pt x="45008" y="240855"/>
                  </a:lnTo>
                  <a:lnTo>
                    <a:pt x="0" y="240855"/>
                  </a:lnTo>
                  <a:lnTo>
                    <a:pt x="0" y="23456"/>
                  </a:lnTo>
                  <a:lnTo>
                    <a:pt x="1875" y="14396"/>
                  </a:lnTo>
                  <a:lnTo>
                    <a:pt x="6967" y="6932"/>
                  </a:lnTo>
                  <a:lnTo>
                    <a:pt x="14471" y="1866"/>
                  </a:lnTo>
                  <a:lnTo>
                    <a:pt x="23583" y="0"/>
                  </a:lnTo>
                  <a:lnTo>
                    <a:pt x="227190" y="0"/>
                  </a:lnTo>
                  <a:lnTo>
                    <a:pt x="227190" y="21323"/>
                  </a:lnTo>
                  <a:lnTo>
                    <a:pt x="23583" y="21323"/>
                  </a:lnTo>
                  <a:lnTo>
                    <a:pt x="19291" y="25577"/>
                  </a:lnTo>
                  <a:lnTo>
                    <a:pt x="19291" y="119367"/>
                  </a:lnTo>
                  <a:lnTo>
                    <a:pt x="77165" y="172643"/>
                  </a:lnTo>
                  <a:lnTo>
                    <a:pt x="270065" y="172643"/>
                  </a:lnTo>
                  <a:lnTo>
                    <a:pt x="270065" y="213144"/>
                  </a:lnTo>
                  <a:lnTo>
                    <a:pt x="19291" y="213144"/>
                  </a:lnTo>
                  <a:lnTo>
                    <a:pt x="19291" y="232333"/>
                  </a:lnTo>
                  <a:lnTo>
                    <a:pt x="270065" y="232333"/>
                  </a:lnTo>
                  <a:lnTo>
                    <a:pt x="270065" y="281355"/>
                  </a:lnTo>
                  <a:lnTo>
                    <a:pt x="268189" y="290414"/>
                  </a:lnTo>
                  <a:lnTo>
                    <a:pt x="263097" y="297873"/>
                  </a:lnTo>
                  <a:lnTo>
                    <a:pt x="255594" y="302935"/>
                  </a:lnTo>
                  <a:lnTo>
                    <a:pt x="246481" y="304800"/>
                  </a:lnTo>
                  <a:close/>
                </a:path>
                <a:path w="270510" h="304800">
                  <a:moveTo>
                    <a:pt x="227190" y="93789"/>
                  </a:moveTo>
                  <a:lnTo>
                    <a:pt x="212191" y="93789"/>
                  </a:lnTo>
                  <a:lnTo>
                    <a:pt x="212191" y="21323"/>
                  </a:lnTo>
                  <a:lnTo>
                    <a:pt x="227190" y="21323"/>
                  </a:lnTo>
                  <a:lnTo>
                    <a:pt x="227190" y="93789"/>
                  </a:lnTo>
                  <a:close/>
                </a:path>
                <a:path w="270510" h="304800">
                  <a:moveTo>
                    <a:pt x="44907" y="106019"/>
                  </a:moveTo>
                  <a:lnTo>
                    <a:pt x="38455" y="106019"/>
                  </a:lnTo>
                  <a:lnTo>
                    <a:pt x="36309" y="99631"/>
                  </a:lnTo>
                  <a:lnTo>
                    <a:pt x="36309" y="52755"/>
                  </a:lnTo>
                  <a:lnTo>
                    <a:pt x="42760" y="44234"/>
                  </a:lnTo>
                  <a:lnTo>
                    <a:pt x="105117" y="44234"/>
                  </a:lnTo>
                  <a:lnTo>
                    <a:pt x="111569" y="33578"/>
                  </a:lnTo>
                  <a:lnTo>
                    <a:pt x="171780" y="33578"/>
                  </a:lnTo>
                  <a:lnTo>
                    <a:pt x="171780" y="42100"/>
                  </a:lnTo>
                  <a:lnTo>
                    <a:pt x="118021" y="42100"/>
                  </a:lnTo>
                  <a:lnTo>
                    <a:pt x="109423" y="52755"/>
                  </a:lnTo>
                  <a:lnTo>
                    <a:pt x="47053" y="52755"/>
                  </a:lnTo>
                  <a:lnTo>
                    <a:pt x="44907" y="57010"/>
                  </a:lnTo>
                  <a:lnTo>
                    <a:pt x="44907" y="106019"/>
                  </a:lnTo>
                  <a:close/>
                </a:path>
                <a:path w="270510" h="304800">
                  <a:moveTo>
                    <a:pt x="169621" y="52755"/>
                  </a:moveTo>
                  <a:lnTo>
                    <a:pt x="163182" y="52755"/>
                  </a:lnTo>
                  <a:lnTo>
                    <a:pt x="163182" y="42100"/>
                  </a:lnTo>
                  <a:lnTo>
                    <a:pt x="171780" y="42100"/>
                  </a:lnTo>
                  <a:lnTo>
                    <a:pt x="171780" y="48488"/>
                  </a:lnTo>
                  <a:lnTo>
                    <a:pt x="169621" y="52755"/>
                  </a:lnTo>
                  <a:close/>
                </a:path>
                <a:path w="270510" h="304800">
                  <a:moveTo>
                    <a:pt x="64325" y="129870"/>
                  </a:moveTo>
                  <a:lnTo>
                    <a:pt x="55791" y="129870"/>
                  </a:lnTo>
                  <a:lnTo>
                    <a:pt x="55791" y="76327"/>
                  </a:lnTo>
                  <a:lnTo>
                    <a:pt x="62191" y="69900"/>
                  </a:lnTo>
                  <a:lnTo>
                    <a:pt x="124142" y="69900"/>
                  </a:lnTo>
                  <a:lnTo>
                    <a:pt x="130555" y="59194"/>
                  </a:lnTo>
                  <a:lnTo>
                    <a:pt x="190373" y="59194"/>
                  </a:lnTo>
                  <a:lnTo>
                    <a:pt x="190373" y="67767"/>
                  </a:lnTo>
                  <a:lnTo>
                    <a:pt x="134823" y="67767"/>
                  </a:lnTo>
                  <a:lnTo>
                    <a:pt x="128422" y="78473"/>
                  </a:lnTo>
                  <a:lnTo>
                    <a:pt x="66471" y="78473"/>
                  </a:lnTo>
                  <a:lnTo>
                    <a:pt x="64325" y="80619"/>
                  </a:lnTo>
                  <a:lnTo>
                    <a:pt x="64325" y="129870"/>
                  </a:lnTo>
                  <a:close/>
                </a:path>
                <a:path w="270510" h="304800">
                  <a:moveTo>
                    <a:pt x="188239" y="78473"/>
                  </a:moveTo>
                  <a:lnTo>
                    <a:pt x="181825" y="78473"/>
                  </a:lnTo>
                  <a:lnTo>
                    <a:pt x="181825" y="67767"/>
                  </a:lnTo>
                  <a:lnTo>
                    <a:pt x="190373" y="67767"/>
                  </a:lnTo>
                  <a:lnTo>
                    <a:pt x="190373" y="74193"/>
                  </a:lnTo>
                  <a:lnTo>
                    <a:pt x="188239" y="78473"/>
                  </a:lnTo>
                  <a:close/>
                </a:path>
                <a:path w="270510" h="304800">
                  <a:moveTo>
                    <a:pt x="270065" y="172643"/>
                  </a:moveTo>
                  <a:lnTo>
                    <a:pt x="77165" y="172643"/>
                  </a:lnTo>
                  <a:lnTo>
                    <a:pt x="77165" y="117233"/>
                  </a:lnTo>
                  <a:lnTo>
                    <a:pt x="78705" y="108175"/>
                  </a:lnTo>
                  <a:lnTo>
                    <a:pt x="83057" y="100715"/>
                  </a:lnTo>
                  <a:lnTo>
                    <a:pt x="89820" y="95654"/>
                  </a:lnTo>
                  <a:lnTo>
                    <a:pt x="98590" y="93789"/>
                  </a:lnTo>
                  <a:lnTo>
                    <a:pt x="270065" y="93789"/>
                  </a:lnTo>
                  <a:lnTo>
                    <a:pt x="270065" y="149199"/>
                  </a:lnTo>
                  <a:lnTo>
                    <a:pt x="132892" y="149199"/>
                  </a:lnTo>
                  <a:lnTo>
                    <a:pt x="128600" y="153466"/>
                  </a:lnTo>
                  <a:lnTo>
                    <a:pt x="128600" y="170522"/>
                  </a:lnTo>
                  <a:lnTo>
                    <a:pt x="270065" y="170522"/>
                  </a:lnTo>
                  <a:lnTo>
                    <a:pt x="270065" y="172643"/>
                  </a:lnTo>
                  <a:close/>
                </a:path>
                <a:path w="270510" h="304800">
                  <a:moveTo>
                    <a:pt x="270065" y="170522"/>
                  </a:moveTo>
                  <a:lnTo>
                    <a:pt x="218617" y="170522"/>
                  </a:lnTo>
                  <a:lnTo>
                    <a:pt x="222910" y="166255"/>
                  </a:lnTo>
                  <a:lnTo>
                    <a:pt x="222910" y="149199"/>
                  </a:lnTo>
                  <a:lnTo>
                    <a:pt x="270065" y="149199"/>
                  </a:lnTo>
                  <a:lnTo>
                    <a:pt x="270065" y="170522"/>
                  </a:lnTo>
                  <a:close/>
                </a:path>
                <a:path w="270510" h="304800">
                  <a:moveTo>
                    <a:pt x="270065" y="232333"/>
                  </a:moveTo>
                  <a:lnTo>
                    <a:pt x="36436" y="232333"/>
                  </a:lnTo>
                  <a:lnTo>
                    <a:pt x="19291" y="213144"/>
                  </a:lnTo>
                  <a:lnTo>
                    <a:pt x="270065" y="213144"/>
                  </a:lnTo>
                  <a:lnTo>
                    <a:pt x="270065" y="232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12101" y="1789963"/>
              <a:ext cx="696595" cy="857885"/>
            </a:xfrm>
            <a:custGeom>
              <a:avLst/>
              <a:gdLst/>
              <a:ahLst/>
              <a:cxnLst/>
              <a:rect l="l" t="t" r="r" b="b"/>
              <a:pathLst>
                <a:path w="696594" h="857885">
                  <a:moveTo>
                    <a:pt x="19189" y="28486"/>
                  </a:moveTo>
                  <a:lnTo>
                    <a:pt x="0" y="4800"/>
                  </a:lnTo>
                  <a:lnTo>
                    <a:pt x="5930" y="0"/>
                  </a:lnTo>
                  <a:lnTo>
                    <a:pt x="25107" y="23685"/>
                  </a:lnTo>
                  <a:lnTo>
                    <a:pt x="19189" y="28486"/>
                  </a:lnTo>
                  <a:close/>
                </a:path>
                <a:path w="696594" h="857885">
                  <a:moveTo>
                    <a:pt x="52755" y="69938"/>
                  </a:moveTo>
                  <a:lnTo>
                    <a:pt x="33578" y="46253"/>
                  </a:lnTo>
                  <a:lnTo>
                    <a:pt x="39496" y="41452"/>
                  </a:lnTo>
                  <a:lnTo>
                    <a:pt x="58674" y="65138"/>
                  </a:lnTo>
                  <a:lnTo>
                    <a:pt x="52755" y="69938"/>
                  </a:lnTo>
                  <a:close/>
                </a:path>
                <a:path w="696594" h="857885">
                  <a:moveTo>
                    <a:pt x="86321" y="111378"/>
                  </a:moveTo>
                  <a:lnTo>
                    <a:pt x="67144" y="87693"/>
                  </a:lnTo>
                  <a:lnTo>
                    <a:pt x="73063" y="82905"/>
                  </a:lnTo>
                  <a:lnTo>
                    <a:pt x="92252" y="106591"/>
                  </a:lnTo>
                  <a:lnTo>
                    <a:pt x="86321" y="111378"/>
                  </a:lnTo>
                  <a:close/>
                </a:path>
                <a:path w="696594" h="857885">
                  <a:moveTo>
                    <a:pt x="119900" y="152831"/>
                  </a:moveTo>
                  <a:lnTo>
                    <a:pt x="100711" y="129146"/>
                  </a:lnTo>
                  <a:lnTo>
                    <a:pt x="106641" y="124358"/>
                  </a:lnTo>
                  <a:lnTo>
                    <a:pt x="125818" y="148043"/>
                  </a:lnTo>
                  <a:lnTo>
                    <a:pt x="119900" y="152831"/>
                  </a:lnTo>
                  <a:close/>
                </a:path>
                <a:path w="696594" h="857885">
                  <a:moveTo>
                    <a:pt x="153466" y="194284"/>
                  </a:moveTo>
                  <a:lnTo>
                    <a:pt x="134289" y="170599"/>
                  </a:lnTo>
                  <a:lnTo>
                    <a:pt x="140208" y="165811"/>
                  </a:lnTo>
                  <a:lnTo>
                    <a:pt x="159384" y="189496"/>
                  </a:lnTo>
                  <a:lnTo>
                    <a:pt x="153466" y="194284"/>
                  </a:lnTo>
                  <a:close/>
                </a:path>
                <a:path w="696594" h="857885">
                  <a:moveTo>
                    <a:pt x="187032" y="235737"/>
                  </a:moveTo>
                  <a:lnTo>
                    <a:pt x="167855" y="212051"/>
                  </a:lnTo>
                  <a:lnTo>
                    <a:pt x="173774" y="207251"/>
                  </a:lnTo>
                  <a:lnTo>
                    <a:pt x="192963" y="230949"/>
                  </a:lnTo>
                  <a:lnTo>
                    <a:pt x="187032" y="235737"/>
                  </a:lnTo>
                  <a:close/>
                </a:path>
                <a:path w="696594" h="857885">
                  <a:moveTo>
                    <a:pt x="220611" y="277190"/>
                  </a:moveTo>
                  <a:lnTo>
                    <a:pt x="201422" y="253504"/>
                  </a:lnTo>
                  <a:lnTo>
                    <a:pt x="207340" y="248704"/>
                  </a:lnTo>
                  <a:lnTo>
                    <a:pt x="226529" y="272389"/>
                  </a:lnTo>
                  <a:lnTo>
                    <a:pt x="220611" y="277190"/>
                  </a:lnTo>
                  <a:close/>
                </a:path>
                <a:path w="696594" h="857885">
                  <a:moveTo>
                    <a:pt x="254177" y="318643"/>
                  </a:moveTo>
                  <a:lnTo>
                    <a:pt x="235000" y="294957"/>
                  </a:lnTo>
                  <a:lnTo>
                    <a:pt x="240919" y="290156"/>
                  </a:lnTo>
                  <a:lnTo>
                    <a:pt x="260096" y="313842"/>
                  </a:lnTo>
                  <a:lnTo>
                    <a:pt x="254177" y="318643"/>
                  </a:lnTo>
                  <a:close/>
                </a:path>
                <a:path w="696594" h="857885">
                  <a:moveTo>
                    <a:pt x="287743" y="360095"/>
                  </a:moveTo>
                  <a:lnTo>
                    <a:pt x="268566" y="336410"/>
                  </a:lnTo>
                  <a:lnTo>
                    <a:pt x="274485" y="331609"/>
                  </a:lnTo>
                  <a:lnTo>
                    <a:pt x="293674" y="355295"/>
                  </a:lnTo>
                  <a:lnTo>
                    <a:pt x="287743" y="360095"/>
                  </a:lnTo>
                  <a:close/>
                </a:path>
                <a:path w="696594" h="857885">
                  <a:moveTo>
                    <a:pt x="321322" y="401548"/>
                  </a:moveTo>
                  <a:lnTo>
                    <a:pt x="302133" y="377863"/>
                  </a:lnTo>
                  <a:lnTo>
                    <a:pt x="308051" y="373062"/>
                  </a:lnTo>
                  <a:lnTo>
                    <a:pt x="327240" y="396747"/>
                  </a:lnTo>
                  <a:lnTo>
                    <a:pt x="321322" y="401548"/>
                  </a:lnTo>
                  <a:close/>
                </a:path>
                <a:path w="696594" h="857885">
                  <a:moveTo>
                    <a:pt x="354888" y="443001"/>
                  </a:moveTo>
                  <a:lnTo>
                    <a:pt x="335699" y="419303"/>
                  </a:lnTo>
                  <a:lnTo>
                    <a:pt x="341630" y="414515"/>
                  </a:lnTo>
                  <a:lnTo>
                    <a:pt x="360806" y="438200"/>
                  </a:lnTo>
                  <a:lnTo>
                    <a:pt x="354888" y="443001"/>
                  </a:lnTo>
                  <a:close/>
                </a:path>
                <a:path w="696594" h="857885">
                  <a:moveTo>
                    <a:pt x="388454" y="484441"/>
                  </a:moveTo>
                  <a:lnTo>
                    <a:pt x="369277" y="460756"/>
                  </a:lnTo>
                  <a:lnTo>
                    <a:pt x="375196" y="455968"/>
                  </a:lnTo>
                  <a:lnTo>
                    <a:pt x="394385" y="479653"/>
                  </a:lnTo>
                  <a:lnTo>
                    <a:pt x="388454" y="484441"/>
                  </a:lnTo>
                  <a:close/>
                </a:path>
                <a:path w="696594" h="857885">
                  <a:moveTo>
                    <a:pt x="422033" y="525894"/>
                  </a:moveTo>
                  <a:lnTo>
                    <a:pt x="402844" y="502208"/>
                  </a:lnTo>
                  <a:lnTo>
                    <a:pt x="408762" y="497420"/>
                  </a:lnTo>
                  <a:lnTo>
                    <a:pt x="427951" y="521106"/>
                  </a:lnTo>
                  <a:lnTo>
                    <a:pt x="422033" y="525894"/>
                  </a:lnTo>
                  <a:close/>
                </a:path>
                <a:path w="696594" h="857885">
                  <a:moveTo>
                    <a:pt x="455599" y="567347"/>
                  </a:moveTo>
                  <a:lnTo>
                    <a:pt x="436410" y="543661"/>
                  </a:lnTo>
                  <a:lnTo>
                    <a:pt x="442341" y="538861"/>
                  </a:lnTo>
                  <a:lnTo>
                    <a:pt x="461518" y="562559"/>
                  </a:lnTo>
                  <a:lnTo>
                    <a:pt x="455599" y="567347"/>
                  </a:lnTo>
                  <a:close/>
                </a:path>
                <a:path w="696594" h="857885">
                  <a:moveTo>
                    <a:pt x="489165" y="608799"/>
                  </a:moveTo>
                  <a:lnTo>
                    <a:pt x="469988" y="585114"/>
                  </a:lnTo>
                  <a:lnTo>
                    <a:pt x="475907" y="580313"/>
                  </a:lnTo>
                  <a:lnTo>
                    <a:pt x="495084" y="603999"/>
                  </a:lnTo>
                  <a:lnTo>
                    <a:pt x="489165" y="608799"/>
                  </a:lnTo>
                  <a:close/>
                </a:path>
                <a:path w="696594" h="857885">
                  <a:moveTo>
                    <a:pt x="522731" y="650252"/>
                  </a:moveTo>
                  <a:lnTo>
                    <a:pt x="503555" y="626567"/>
                  </a:lnTo>
                  <a:lnTo>
                    <a:pt x="509473" y="621766"/>
                  </a:lnTo>
                  <a:lnTo>
                    <a:pt x="528662" y="645452"/>
                  </a:lnTo>
                  <a:lnTo>
                    <a:pt x="522731" y="650252"/>
                  </a:lnTo>
                  <a:close/>
                </a:path>
                <a:path w="696594" h="857885">
                  <a:moveTo>
                    <a:pt x="556310" y="691705"/>
                  </a:moveTo>
                  <a:lnTo>
                    <a:pt x="537121" y="668019"/>
                  </a:lnTo>
                  <a:lnTo>
                    <a:pt x="543052" y="663219"/>
                  </a:lnTo>
                  <a:lnTo>
                    <a:pt x="562229" y="686904"/>
                  </a:lnTo>
                  <a:lnTo>
                    <a:pt x="556310" y="691705"/>
                  </a:lnTo>
                  <a:close/>
                </a:path>
                <a:path w="696594" h="857885">
                  <a:moveTo>
                    <a:pt x="589876" y="733158"/>
                  </a:moveTo>
                  <a:lnTo>
                    <a:pt x="570699" y="709472"/>
                  </a:lnTo>
                  <a:lnTo>
                    <a:pt x="576618" y="704672"/>
                  </a:lnTo>
                  <a:lnTo>
                    <a:pt x="595795" y="728357"/>
                  </a:lnTo>
                  <a:lnTo>
                    <a:pt x="589876" y="733158"/>
                  </a:lnTo>
                  <a:close/>
                </a:path>
                <a:path w="696594" h="857885">
                  <a:moveTo>
                    <a:pt x="623443" y="774611"/>
                  </a:moveTo>
                  <a:lnTo>
                    <a:pt x="604266" y="750925"/>
                  </a:lnTo>
                  <a:lnTo>
                    <a:pt x="610184" y="746125"/>
                  </a:lnTo>
                  <a:lnTo>
                    <a:pt x="629373" y="769810"/>
                  </a:lnTo>
                  <a:lnTo>
                    <a:pt x="623443" y="774611"/>
                  </a:lnTo>
                  <a:close/>
                </a:path>
                <a:path w="696594" h="857885">
                  <a:moveTo>
                    <a:pt x="657021" y="816051"/>
                  </a:moveTo>
                  <a:lnTo>
                    <a:pt x="637832" y="792365"/>
                  </a:lnTo>
                  <a:lnTo>
                    <a:pt x="643763" y="787577"/>
                  </a:lnTo>
                  <a:lnTo>
                    <a:pt x="662940" y="811263"/>
                  </a:lnTo>
                  <a:lnTo>
                    <a:pt x="657021" y="816051"/>
                  </a:lnTo>
                  <a:close/>
                </a:path>
                <a:path w="696594" h="857885">
                  <a:moveTo>
                    <a:pt x="690587" y="857503"/>
                  </a:moveTo>
                  <a:lnTo>
                    <a:pt x="671410" y="833818"/>
                  </a:lnTo>
                  <a:lnTo>
                    <a:pt x="677329" y="829030"/>
                  </a:lnTo>
                  <a:lnTo>
                    <a:pt x="696506" y="852716"/>
                  </a:lnTo>
                  <a:lnTo>
                    <a:pt x="690587" y="857503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31748" y="2326589"/>
              <a:ext cx="964565" cy="967740"/>
            </a:xfrm>
            <a:custGeom>
              <a:avLst/>
              <a:gdLst/>
              <a:ahLst/>
              <a:cxnLst/>
              <a:rect l="l" t="t" r="r" b="b"/>
              <a:pathLst>
                <a:path w="964564" h="967739">
                  <a:moveTo>
                    <a:pt x="964501" y="483679"/>
                  </a:moveTo>
                  <a:lnTo>
                    <a:pt x="962291" y="437108"/>
                  </a:lnTo>
                  <a:lnTo>
                    <a:pt x="955802" y="391769"/>
                  </a:lnTo>
                  <a:lnTo>
                    <a:pt x="945248" y="347903"/>
                  </a:lnTo>
                  <a:lnTo>
                    <a:pt x="930821" y="305689"/>
                  </a:lnTo>
                  <a:lnTo>
                    <a:pt x="912710" y="265328"/>
                  </a:lnTo>
                  <a:lnTo>
                    <a:pt x="891133" y="227037"/>
                  </a:lnTo>
                  <a:lnTo>
                    <a:pt x="866305" y="191020"/>
                  </a:lnTo>
                  <a:lnTo>
                    <a:pt x="838390" y="157454"/>
                  </a:lnTo>
                  <a:lnTo>
                    <a:pt x="807618" y="126580"/>
                  </a:lnTo>
                  <a:lnTo>
                    <a:pt x="774192" y="98564"/>
                  </a:lnTo>
                  <a:lnTo>
                    <a:pt x="738301" y="73634"/>
                  </a:lnTo>
                  <a:lnTo>
                    <a:pt x="700151" y="51981"/>
                  </a:lnTo>
                  <a:lnTo>
                    <a:pt x="659942" y="33807"/>
                  </a:lnTo>
                  <a:lnTo>
                    <a:pt x="617893" y="19329"/>
                  </a:lnTo>
                  <a:lnTo>
                    <a:pt x="574179" y="8724"/>
                  </a:lnTo>
                  <a:lnTo>
                    <a:pt x="529018" y="2222"/>
                  </a:lnTo>
                  <a:lnTo>
                    <a:pt x="482612" y="0"/>
                  </a:lnTo>
                  <a:lnTo>
                    <a:pt x="436194" y="2222"/>
                  </a:lnTo>
                  <a:lnTo>
                    <a:pt x="391033" y="8724"/>
                  </a:lnTo>
                  <a:lnTo>
                    <a:pt x="347332" y="19329"/>
                  </a:lnTo>
                  <a:lnTo>
                    <a:pt x="305257" y="33807"/>
                  </a:lnTo>
                  <a:lnTo>
                    <a:pt x="265049" y="51981"/>
                  </a:lnTo>
                  <a:lnTo>
                    <a:pt x="226885" y="73634"/>
                  </a:lnTo>
                  <a:lnTo>
                    <a:pt x="190982" y="98564"/>
                  </a:lnTo>
                  <a:lnTo>
                    <a:pt x="157518" y="126580"/>
                  </a:lnTo>
                  <a:lnTo>
                    <a:pt x="126720" y="157454"/>
                  </a:lnTo>
                  <a:lnTo>
                    <a:pt x="98780" y="191008"/>
                  </a:lnTo>
                  <a:lnTo>
                    <a:pt x="73888" y="227037"/>
                  </a:lnTo>
                  <a:lnTo>
                    <a:pt x="52247" y="265328"/>
                  </a:lnTo>
                  <a:lnTo>
                    <a:pt x="34074" y="305676"/>
                  </a:lnTo>
                  <a:lnTo>
                    <a:pt x="19570" y="347891"/>
                  </a:lnTo>
                  <a:lnTo>
                    <a:pt x="8915" y="391769"/>
                  </a:lnTo>
                  <a:lnTo>
                    <a:pt x="2324" y="437095"/>
                  </a:lnTo>
                  <a:lnTo>
                    <a:pt x="0" y="483666"/>
                  </a:lnTo>
                  <a:lnTo>
                    <a:pt x="2324" y="530263"/>
                  </a:lnTo>
                  <a:lnTo>
                    <a:pt x="8915" y="575589"/>
                  </a:lnTo>
                  <a:lnTo>
                    <a:pt x="19570" y="619467"/>
                  </a:lnTo>
                  <a:lnTo>
                    <a:pt x="34074" y="661682"/>
                  </a:lnTo>
                  <a:lnTo>
                    <a:pt x="52247" y="702043"/>
                  </a:lnTo>
                  <a:lnTo>
                    <a:pt x="73888" y="740333"/>
                  </a:lnTo>
                  <a:lnTo>
                    <a:pt x="98780" y="776363"/>
                  </a:lnTo>
                  <a:lnTo>
                    <a:pt x="126720" y="809917"/>
                  </a:lnTo>
                  <a:lnTo>
                    <a:pt x="157518" y="840803"/>
                  </a:lnTo>
                  <a:lnTo>
                    <a:pt x="190982" y="868807"/>
                  </a:lnTo>
                  <a:lnTo>
                    <a:pt x="226885" y="893749"/>
                  </a:lnTo>
                  <a:lnTo>
                    <a:pt x="265049" y="915403"/>
                  </a:lnTo>
                  <a:lnTo>
                    <a:pt x="305257" y="933577"/>
                  </a:lnTo>
                  <a:lnTo>
                    <a:pt x="347332" y="948055"/>
                  </a:lnTo>
                  <a:lnTo>
                    <a:pt x="391033" y="958659"/>
                  </a:lnTo>
                  <a:lnTo>
                    <a:pt x="436194" y="965161"/>
                  </a:lnTo>
                  <a:lnTo>
                    <a:pt x="482612" y="967384"/>
                  </a:lnTo>
                  <a:lnTo>
                    <a:pt x="529018" y="965161"/>
                  </a:lnTo>
                  <a:lnTo>
                    <a:pt x="574179" y="958659"/>
                  </a:lnTo>
                  <a:lnTo>
                    <a:pt x="617893" y="948055"/>
                  </a:lnTo>
                  <a:lnTo>
                    <a:pt x="659942" y="933577"/>
                  </a:lnTo>
                  <a:lnTo>
                    <a:pt x="700151" y="915403"/>
                  </a:lnTo>
                  <a:lnTo>
                    <a:pt x="738301" y="893749"/>
                  </a:lnTo>
                  <a:lnTo>
                    <a:pt x="774192" y="868807"/>
                  </a:lnTo>
                  <a:lnTo>
                    <a:pt x="807618" y="840803"/>
                  </a:lnTo>
                  <a:lnTo>
                    <a:pt x="838390" y="809917"/>
                  </a:lnTo>
                  <a:lnTo>
                    <a:pt x="866305" y="776363"/>
                  </a:lnTo>
                  <a:lnTo>
                    <a:pt x="891133" y="740333"/>
                  </a:lnTo>
                  <a:lnTo>
                    <a:pt x="912710" y="702043"/>
                  </a:lnTo>
                  <a:lnTo>
                    <a:pt x="930821" y="661682"/>
                  </a:lnTo>
                  <a:lnTo>
                    <a:pt x="945248" y="619467"/>
                  </a:lnTo>
                  <a:lnTo>
                    <a:pt x="955802" y="575602"/>
                  </a:lnTo>
                  <a:lnTo>
                    <a:pt x="962291" y="530263"/>
                  </a:lnTo>
                  <a:lnTo>
                    <a:pt x="964501" y="483679"/>
                  </a:lnTo>
                  <a:close/>
                </a:path>
              </a:pathLst>
            </a:custGeom>
            <a:solidFill>
              <a:srgbClr val="EC7C30">
                <a:alpha val="68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07007" y="2500998"/>
              <a:ext cx="615315" cy="616585"/>
            </a:xfrm>
            <a:custGeom>
              <a:avLst/>
              <a:gdLst/>
              <a:ahLst/>
              <a:cxnLst/>
              <a:rect l="l" t="t" r="r" b="b"/>
              <a:pathLst>
                <a:path w="615314" h="616585">
                  <a:moveTo>
                    <a:pt x="307619" y="616457"/>
                  </a:moveTo>
                  <a:lnTo>
                    <a:pt x="262223" y="613115"/>
                  </a:lnTo>
                  <a:lnTo>
                    <a:pt x="218894" y="603404"/>
                  </a:lnTo>
                  <a:lnTo>
                    <a:pt x="178104" y="587800"/>
                  </a:lnTo>
                  <a:lnTo>
                    <a:pt x="140326" y="566776"/>
                  </a:lnTo>
                  <a:lnTo>
                    <a:pt x="106035" y="540808"/>
                  </a:lnTo>
                  <a:lnTo>
                    <a:pt x="75703" y="510369"/>
                  </a:lnTo>
                  <a:lnTo>
                    <a:pt x="49803" y="475935"/>
                  </a:lnTo>
                  <a:lnTo>
                    <a:pt x="28810" y="437980"/>
                  </a:lnTo>
                  <a:lnTo>
                    <a:pt x="13196" y="396978"/>
                  </a:lnTo>
                  <a:lnTo>
                    <a:pt x="3435" y="353404"/>
                  </a:lnTo>
                  <a:lnTo>
                    <a:pt x="0" y="307733"/>
                  </a:lnTo>
                  <a:lnTo>
                    <a:pt x="3435" y="262308"/>
                  </a:lnTo>
                  <a:lnTo>
                    <a:pt x="13196" y="218936"/>
                  </a:lnTo>
                  <a:lnTo>
                    <a:pt x="28810" y="178096"/>
                  </a:lnTo>
                  <a:lnTo>
                    <a:pt x="49803" y="140267"/>
                  </a:lnTo>
                  <a:lnTo>
                    <a:pt x="75703" y="105927"/>
                  </a:lnTo>
                  <a:lnTo>
                    <a:pt x="106035" y="75556"/>
                  </a:lnTo>
                  <a:lnTo>
                    <a:pt x="140326" y="49633"/>
                  </a:lnTo>
                  <a:lnTo>
                    <a:pt x="178104" y="28637"/>
                  </a:lnTo>
                  <a:lnTo>
                    <a:pt x="218894" y="13047"/>
                  </a:lnTo>
                  <a:lnTo>
                    <a:pt x="262223" y="3341"/>
                  </a:lnTo>
                  <a:lnTo>
                    <a:pt x="307619" y="0"/>
                  </a:lnTo>
                  <a:lnTo>
                    <a:pt x="353014" y="3341"/>
                  </a:lnTo>
                  <a:lnTo>
                    <a:pt x="396341" y="13050"/>
                  </a:lnTo>
                  <a:lnTo>
                    <a:pt x="437126" y="28647"/>
                  </a:lnTo>
                  <a:lnTo>
                    <a:pt x="474891" y="49657"/>
                  </a:lnTo>
                  <a:lnTo>
                    <a:pt x="509164" y="75603"/>
                  </a:lnTo>
                  <a:lnTo>
                    <a:pt x="539467" y="106007"/>
                  </a:lnTo>
                  <a:lnTo>
                    <a:pt x="565327" y="140394"/>
                  </a:lnTo>
                  <a:lnTo>
                    <a:pt x="586267" y="178287"/>
                  </a:lnTo>
                  <a:lnTo>
                    <a:pt x="601812" y="219208"/>
                  </a:lnTo>
                  <a:lnTo>
                    <a:pt x="611488" y="262681"/>
                  </a:lnTo>
                  <a:lnTo>
                    <a:pt x="614819" y="308229"/>
                  </a:lnTo>
                  <a:lnTo>
                    <a:pt x="611488" y="353776"/>
                  </a:lnTo>
                  <a:lnTo>
                    <a:pt x="601812" y="397249"/>
                  </a:lnTo>
                  <a:lnTo>
                    <a:pt x="586267" y="438170"/>
                  </a:lnTo>
                  <a:lnTo>
                    <a:pt x="565327" y="476063"/>
                  </a:lnTo>
                  <a:lnTo>
                    <a:pt x="539467" y="510450"/>
                  </a:lnTo>
                  <a:lnTo>
                    <a:pt x="509164" y="540854"/>
                  </a:lnTo>
                  <a:lnTo>
                    <a:pt x="474891" y="566800"/>
                  </a:lnTo>
                  <a:lnTo>
                    <a:pt x="437126" y="587810"/>
                  </a:lnTo>
                  <a:lnTo>
                    <a:pt x="396341" y="603407"/>
                  </a:lnTo>
                  <a:lnTo>
                    <a:pt x="353014" y="613116"/>
                  </a:lnTo>
                  <a:lnTo>
                    <a:pt x="307619" y="616457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60893" y="2656547"/>
              <a:ext cx="304165" cy="305435"/>
            </a:xfrm>
            <a:custGeom>
              <a:avLst/>
              <a:gdLst/>
              <a:ahLst/>
              <a:cxnLst/>
              <a:rect l="l" t="t" r="r" b="b"/>
              <a:pathLst>
                <a:path w="304164" h="305435">
                  <a:moveTo>
                    <a:pt x="157975" y="305358"/>
                  </a:moveTo>
                  <a:lnTo>
                    <a:pt x="145821" y="305358"/>
                  </a:lnTo>
                  <a:lnTo>
                    <a:pt x="139750" y="301282"/>
                  </a:lnTo>
                  <a:lnTo>
                    <a:pt x="139750" y="282956"/>
                  </a:lnTo>
                  <a:lnTo>
                    <a:pt x="96929" y="270524"/>
                  </a:lnTo>
                  <a:lnTo>
                    <a:pt x="61517" y="244538"/>
                  </a:lnTo>
                  <a:lnTo>
                    <a:pt x="36361" y="208246"/>
                  </a:lnTo>
                  <a:lnTo>
                    <a:pt x="24307" y="164896"/>
                  </a:lnTo>
                  <a:lnTo>
                    <a:pt x="6070" y="164896"/>
                  </a:lnTo>
                  <a:lnTo>
                    <a:pt x="0" y="158788"/>
                  </a:lnTo>
                  <a:lnTo>
                    <a:pt x="0" y="146570"/>
                  </a:lnTo>
                  <a:lnTo>
                    <a:pt x="6070" y="140462"/>
                  </a:lnTo>
                  <a:lnTo>
                    <a:pt x="24307" y="140462"/>
                  </a:lnTo>
                  <a:lnTo>
                    <a:pt x="36361" y="97431"/>
                  </a:lnTo>
                  <a:lnTo>
                    <a:pt x="61517" y="61841"/>
                  </a:lnTo>
                  <a:lnTo>
                    <a:pt x="96929" y="36554"/>
                  </a:lnTo>
                  <a:lnTo>
                    <a:pt x="139750" y="24434"/>
                  </a:lnTo>
                  <a:lnTo>
                    <a:pt x="139750" y="6108"/>
                  </a:lnTo>
                  <a:lnTo>
                    <a:pt x="145821" y="0"/>
                  </a:lnTo>
                  <a:lnTo>
                    <a:pt x="157975" y="0"/>
                  </a:lnTo>
                  <a:lnTo>
                    <a:pt x="164045" y="6108"/>
                  </a:lnTo>
                  <a:lnTo>
                    <a:pt x="164045" y="24434"/>
                  </a:lnTo>
                  <a:lnTo>
                    <a:pt x="207183" y="36554"/>
                  </a:lnTo>
                  <a:lnTo>
                    <a:pt x="221848" y="46824"/>
                  </a:lnTo>
                  <a:lnTo>
                    <a:pt x="139750" y="46824"/>
                  </a:lnTo>
                  <a:lnTo>
                    <a:pt x="110444" y="55731"/>
                  </a:lnTo>
                  <a:lnTo>
                    <a:pt x="84558" y="72270"/>
                  </a:lnTo>
                  <a:lnTo>
                    <a:pt x="63989" y="94918"/>
                  </a:lnTo>
                  <a:lnTo>
                    <a:pt x="50634" y="122148"/>
                  </a:lnTo>
                  <a:lnTo>
                    <a:pt x="116876" y="122148"/>
                  </a:lnTo>
                  <a:lnTo>
                    <a:pt x="114184" y="126212"/>
                  </a:lnTo>
                  <a:lnTo>
                    <a:pt x="87083" y="126212"/>
                  </a:lnTo>
                  <a:lnTo>
                    <a:pt x="75728" y="133785"/>
                  </a:lnTo>
                  <a:lnTo>
                    <a:pt x="66078" y="140974"/>
                  </a:lnTo>
                  <a:lnTo>
                    <a:pt x="58323" y="147399"/>
                  </a:lnTo>
                  <a:lnTo>
                    <a:pt x="52654" y="152679"/>
                  </a:lnTo>
                  <a:lnTo>
                    <a:pt x="58323" y="159104"/>
                  </a:lnTo>
                  <a:lnTo>
                    <a:pt x="66078" y="165912"/>
                  </a:lnTo>
                  <a:lnTo>
                    <a:pt x="75728" y="172721"/>
                  </a:lnTo>
                  <a:lnTo>
                    <a:pt x="87083" y="179146"/>
                  </a:lnTo>
                  <a:lnTo>
                    <a:pt x="114184" y="179146"/>
                  </a:lnTo>
                  <a:lnTo>
                    <a:pt x="116876" y="183210"/>
                  </a:lnTo>
                  <a:lnTo>
                    <a:pt x="50634" y="183210"/>
                  </a:lnTo>
                  <a:lnTo>
                    <a:pt x="63989" y="211583"/>
                  </a:lnTo>
                  <a:lnTo>
                    <a:pt x="84558" y="234611"/>
                  </a:lnTo>
                  <a:lnTo>
                    <a:pt x="110444" y="250770"/>
                  </a:lnTo>
                  <a:lnTo>
                    <a:pt x="139750" y="258533"/>
                  </a:lnTo>
                  <a:lnTo>
                    <a:pt x="223843" y="258533"/>
                  </a:lnTo>
                  <a:lnTo>
                    <a:pt x="207183" y="270524"/>
                  </a:lnTo>
                  <a:lnTo>
                    <a:pt x="164045" y="282956"/>
                  </a:lnTo>
                  <a:lnTo>
                    <a:pt x="164045" y="301282"/>
                  </a:lnTo>
                  <a:lnTo>
                    <a:pt x="157975" y="305358"/>
                  </a:lnTo>
                  <a:close/>
                </a:path>
                <a:path w="304164" h="305435">
                  <a:moveTo>
                    <a:pt x="157975" y="71259"/>
                  </a:moveTo>
                  <a:lnTo>
                    <a:pt x="145821" y="71259"/>
                  </a:lnTo>
                  <a:lnTo>
                    <a:pt x="139750" y="65150"/>
                  </a:lnTo>
                  <a:lnTo>
                    <a:pt x="139750" y="46824"/>
                  </a:lnTo>
                  <a:lnTo>
                    <a:pt x="164045" y="46824"/>
                  </a:lnTo>
                  <a:lnTo>
                    <a:pt x="164045" y="65150"/>
                  </a:lnTo>
                  <a:lnTo>
                    <a:pt x="157975" y="71259"/>
                  </a:lnTo>
                  <a:close/>
                </a:path>
                <a:path w="304164" h="305435">
                  <a:moveTo>
                    <a:pt x="276253" y="122148"/>
                  </a:moveTo>
                  <a:lnTo>
                    <a:pt x="253161" y="122148"/>
                  </a:lnTo>
                  <a:lnTo>
                    <a:pt x="240091" y="94918"/>
                  </a:lnTo>
                  <a:lnTo>
                    <a:pt x="219995" y="72270"/>
                  </a:lnTo>
                  <a:lnTo>
                    <a:pt x="194204" y="55731"/>
                  </a:lnTo>
                  <a:lnTo>
                    <a:pt x="164045" y="46824"/>
                  </a:lnTo>
                  <a:lnTo>
                    <a:pt x="221848" y="46824"/>
                  </a:lnTo>
                  <a:lnTo>
                    <a:pt x="243290" y="61841"/>
                  </a:lnTo>
                  <a:lnTo>
                    <a:pt x="269144" y="97431"/>
                  </a:lnTo>
                  <a:lnTo>
                    <a:pt x="276253" y="122148"/>
                  </a:lnTo>
                  <a:close/>
                </a:path>
                <a:path w="304164" h="305435">
                  <a:moveTo>
                    <a:pt x="116876" y="122148"/>
                  </a:moveTo>
                  <a:lnTo>
                    <a:pt x="50634" y="122148"/>
                  </a:lnTo>
                  <a:lnTo>
                    <a:pt x="71016" y="108372"/>
                  </a:lnTo>
                  <a:lnTo>
                    <a:pt x="95192" y="95934"/>
                  </a:lnTo>
                  <a:lnTo>
                    <a:pt x="122408" y="86931"/>
                  </a:lnTo>
                  <a:lnTo>
                    <a:pt x="151904" y="83464"/>
                  </a:lnTo>
                  <a:lnTo>
                    <a:pt x="182531" y="86931"/>
                  </a:lnTo>
                  <a:lnTo>
                    <a:pt x="210124" y="95934"/>
                  </a:lnTo>
                  <a:lnTo>
                    <a:pt x="229103" y="105854"/>
                  </a:lnTo>
                  <a:lnTo>
                    <a:pt x="151904" y="105854"/>
                  </a:lnTo>
                  <a:lnTo>
                    <a:pt x="133513" y="109448"/>
                  </a:lnTo>
                  <a:lnTo>
                    <a:pt x="118735" y="119341"/>
                  </a:lnTo>
                  <a:lnTo>
                    <a:pt x="116876" y="122148"/>
                  </a:lnTo>
                  <a:close/>
                </a:path>
                <a:path w="304164" h="305435">
                  <a:moveTo>
                    <a:pt x="229935" y="199504"/>
                  </a:moveTo>
                  <a:lnTo>
                    <a:pt x="151904" y="199504"/>
                  </a:lnTo>
                  <a:lnTo>
                    <a:pt x="170288" y="195909"/>
                  </a:lnTo>
                  <a:lnTo>
                    <a:pt x="185062" y="186016"/>
                  </a:lnTo>
                  <a:lnTo>
                    <a:pt x="194901" y="171161"/>
                  </a:lnTo>
                  <a:lnTo>
                    <a:pt x="198475" y="152679"/>
                  </a:lnTo>
                  <a:lnTo>
                    <a:pt x="194901" y="134197"/>
                  </a:lnTo>
                  <a:lnTo>
                    <a:pt x="185062" y="119341"/>
                  </a:lnTo>
                  <a:lnTo>
                    <a:pt x="170288" y="109448"/>
                  </a:lnTo>
                  <a:lnTo>
                    <a:pt x="151904" y="105854"/>
                  </a:lnTo>
                  <a:lnTo>
                    <a:pt x="229103" y="105854"/>
                  </a:lnTo>
                  <a:lnTo>
                    <a:pt x="233922" y="108372"/>
                  </a:lnTo>
                  <a:lnTo>
                    <a:pt x="253161" y="122148"/>
                  </a:lnTo>
                  <a:lnTo>
                    <a:pt x="276253" y="122148"/>
                  </a:lnTo>
                  <a:lnTo>
                    <a:pt x="277422" y="126212"/>
                  </a:lnTo>
                  <a:lnTo>
                    <a:pt x="216712" y="126212"/>
                  </a:lnTo>
                  <a:lnTo>
                    <a:pt x="219370" y="132637"/>
                  </a:lnTo>
                  <a:lnTo>
                    <a:pt x="221267" y="139445"/>
                  </a:lnTo>
                  <a:lnTo>
                    <a:pt x="222404" y="146254"/>
                  </a:lnTo>
                  <a:lnTo>
                    <a:pt x="222783" y="152679"/>
                  </a:lnTo>
                  <a:lnTo>
                    <a:pt x="222404" y="159961"/>
                  </a:lnTo>
                  <a:lnTo>
                    <a:pt x="221267" y="166674"/>
                  </a:lnTo>
                  <a:lnTo>
                    <a:pt x="219370" y="173006"/>
                  </a:lnTo>
                  <a:lnTo>
                    <a:pt x="216712" y="179146"/>
                  </a:lnTo>
                  <a:lnTo>
                    <a:pt x="277452" y="179146"/>
                  </a:lnTo>
                  <a:lnTo>
                    <a:pt x="276292" y="183210"/>
                  </a:lnTo>
                  <a:lnTo>
                    <a:pt x="253161" y="183210"/>
                  </a:lnTo>
                  <a:lnTo>
                    <a:pt x="233922" y="197303"/>
                  </a:lnTo>
                  <a:lnTo>
                    <a:pt x="229935" y="199504"/>
                  </a:lnTo>
                  <a:close/>
                </a:path>
                <a:path w="304164" h="305435">
                  <a:moveTo>
                    <a:pt x="152146" y="183210"/>
                  </a:moveTo>
                  <a:lnTo>
                    <a:pt x="140844" y="180715"/>
                  </a:lnTo>
                  <a:lnTo>
                    <a:pt x="131832" y="173999"/>
                  </a:lnTo>
                  <a:lnTo>
                    <a:pt x="125867" y="164211"/>
                  </a:lnTo>
                  <a:lnTo>
                    <a:pt x="123710" y="152501"/>
                  </a:lnTo>
                  <a:lnTo>
                    <a:pt x="125867" y="141111"/>
                  </a:lnTo>
                  <a:lnTo>
                    <a:pt x="131832" y="132026"/>
                  </a:lnTo>
                  <a:lnTo>
                    <a:pt x="140844" y="126012"/>
                  </a:lnTo>
                  <a:lnTo>
                    <a:pt x="152146" y="123837"/>
                  </a:lnTo>
                  <a:lnTo>
                    <a:pt x="163759" y="126012"/>
                  </a:lnTo>
                  <a:lnTo>
                    <a:pt x="173470" y="132026"/>
                  </a:lnTo>
                  <a:lnTo>
                    <a:pt x="180136" y="141111"/>
                  </a:lnTo>
                  <a:lnTo>
                    <a:pt x="182613" y="152501"/>
                  </a:lnTo>
                  <a:lnTo>
                    <a:pt x="180136" y="164211"/>
                  </a:lnTo>
                  <a:lnTo>
                    <a:pt x="173470" y="173999"/>
                  </a:lnTo>
                  <a:lnTo>
                    <a:pt x="163759" y="180715"/>
                  </a:lnTo>
                  <a:lnTo>
                    <a:pt x="152146" y="183210"/>
                  </a:lnTo>
                  <a:close/>
                </a:path>
                <a:path w="304164" h="305435">
                  <a:moveTo>
                    <a:pt x="114184" y="179146"/>
                  </a:moveTo>
                  <a:lnTo>
                    <a:pt x="87083" y="179146"/>
                  </a:lnTo>
                  <a:lnTo>
                    <a:pt x="84741" y="173006"/>
                  </a:lnTo>
                  <a:lnTo>
                    <a:pt x="83539" y="166674"/>
                  </a:lnTo>
                  <a:lnTo>
                    <a:pt x="83095" y="159961"/>
                  </a:lnTo>
                  <a:lnTo>
                    <a:pt x="83095" y="146254"/>
                  </a:lnTo>
                  <a:lnTo>
                    <a:pt x="83539" y="139445"/>
                  </a:lnTo>
                  <a:lnTo>
                    <a:pt x="84741" y="132637"/>
                  </a:lnTo>
                  <a:lnTo>
                    <a:pt x="87083" y="126212"/>
                  </a:lnTo>
                  <a:lnTo>
                    <a:pt x="114184" y="126212"/>
                  </a:lnTo>
                  <a:lnTo>
                    <a:pt x="108895" y="134197"/>
                  </a:lnTo>
                  <a:lnTo>
                    <a:pt x="105321" y="152679"/>
                  </a:lnTo>
                  <a:lnTo>
                    <a:pt x="108895" y="171161"/>
                  </a:lnTo>
                  <a:lnTo>
                    <a:pt x="114184" y="179146"/>
                  </a:lnTo>
                  <a:close/>
                </a:path>
                <a:path w="304164" h="305435">
                  <a:moveTo>
                    <a:pt x="277452" y="179146"/>
                  </a:moveTo>
                  <a:lnTo>
                    <a:pt x="216712" y="179146"/>
                  </a:lnTo>
                  <a:lnTo>
                    <a:pt x="228099" y="172721"/>
                  </a:lnTo>
                  <a:lnTo>
                    <a:pt x="237971" y="165912"/>
                  </a:lnTo>
                  <a:lnTo>
                    <a:pt x="246325" y="159104"/>
                  </a:lnTo>
                  <a:lnTo>
                    <a:pt x="253161" y="152679"/>
                  </a:lnTo>
                  <a:lnTo>
                    <a:pt x="237971" y="140974"/>
                  </a:lnTo>
                  <a:lnTo>
                    <a:pt x="228099" y="133785"/>
                  </a:lnTo>
                  <a:lnTo>
                    <a:pt x="216712" y="126212"/>
                  </a:lnTo>
                  <a:lnTo>
                    <a:pt x="277422" y="126212"/>
                  </a:lnTo>
                  <a:lnTo>
                    <a:pt x="281520" y="140462"/>
                  </a:lnTo>
                  <a:lnTo>
                    <a:pt x="299745" y="140462"/>
                  </a:lnTo>
                  <a:lnTo>
                    <a:pt x="303796" y="146570"/>
                  </a:lnTo>
                  <a:lnTo>
                    <a:pt x="303796" y="158788"/>
                  </a:lnTo>
                  <a:lnTo>
                    <a:pt x="299745" y="164896"/>
                  </a:lnTo>
                  <a:lnTo>
                    <a:pt x="281520" y="164896"/>
                  </a:lnTo>
                  <a:lnTo>
                    <a:pt x="277452" y="179146"/>
                  </a:lnTo>
                  <a:close/>
                </a:path>
                <a:path w="304164" h="305435">
                  <a:moveTo>
                    <a:pt x="151904" y="223926"/>
                  </a:moveTo>
                  <a:lnTo>
                    <a:pt x="122408" y="220141"/>
                  </a:lnTo>
                  <a:lnTo>
                    <a:pt x="95192" y="210440"/>
                  </a:lnTo>
                  <a:lnTo>
                    <a:pt x="71016" y="197303"/>
                  </a:lnTo>
                  <a:lnTo>
                    <a:pt x="50634" y="183210"/>
                  </a:lnTo>
                  <a:lnTo>
                    <a:pt x="116876" y="183210"/>
                  </a:lnTo>
                  <a:lnTo>
                    <a:pt x="118735" y="186016"/>
                  </a:lnTo>
                  <a:lnTo>
                    <a:pt x="133513" y="195909"/>
                  </a:lnTo>
                  <a:lnTo>
                    <a:pt x="151904" y="199504"/>
                  </a:lnTo>
                  <a:lnTo>
                    <a:pt x="229935" y="199504"/>
                  </a:lnTo>
                  <a:lnTo>
                    <a:pt x="210124" y="210440"/>
                  </a:lnTo>
                  <a:lnTo>
                    <a:pt x="182531" y="220141"/>
                  </a:lnTo>
                  <a:lnTo>
                    <a:pt x="151904" y="223926"/>
                  </a:lnTo>
                  <a:close/>
                </a:path>
                <a:path w="304164" h="305435">
                  <a:moveTo>
                    <a:pt x="223843" y="258533"/>
                  </a:moveTo>
                  <a:lnTo>
                    <a:pt x="164045" y="258533"/>
                  </a:lnTo>
                  <a:lnTo>
                    <a:pt x="194204" y="250770"/>
                  </a:lnTo>
                  <a:lnTo>
                    <a:pt x="219995" y="234611"/>
                  </a:lnTo>
                  <a:lnTo>
                    <a:pt x="240091" y="211583"/>
                  </a:lnTo>
                  <a:lnTo>
                    <a:pt x="253161" y="183210"/>
                  </a:lnTo>
                  <a:lnTo>
                    <a:pt x="276292" y="183210"/>
                  </a:lnTo>
                  <a:lnTo>
                    <a:pt x="269144" y="208246"/>
                  </a:lnTo>
                  <a:lnTo>
                    <a:pt x="243290" y="244538"/>
                  </a:lnTo>
                  <a:lnTo>
                    <a:pt x="223843" y="258533"/>
                  </a:lnTo>
                  <a:close/>
                </a:path>
                <a:path w="304164" h="305435">
                  <a:moveTo>
                    <a:pt x="164045" y="258533"/>
                  </a:moveTo>
                  <a:lnTo>
                    <a:pt x="139750" y="258533"/>
                  </a:lnTo>
                  <a:lnTo>
                    <a:pt x="139750" y="240207"/>
                  </a:lnTo>
                  <a:lnTo>
                    <a:pt x="145821" y="236143"/>
                  </a:lnTo>
                  <a:lnTo>
                    <a:pt x="157975" y="236143"/>
                  </a:lnTo>
                  <a:lnTo>
                    <a:pt x="164045" y="240207"/>
                  </a:lnTo>
                  <a:lnTo>
                    <a:pt x="164045" y="2585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480" y="907224"/>
              <a:ext cx="967740" cy="965835"/>
            </a:xfrm>
            <a:custGeom>
              <a:avLst/>
              <a:gdLst/>
              <a:ahLst/>
              <a:cxnLst/>
              <a:rect l="l" t="t" r="r" b="b"/>
              <a:pathLst>
                <a:path w="967740" h="965835">
                  <a:moveTo>
                    <a:pt x="967435" y="482638"/>
                  </a:moveTo>
                  <a:lnTo>
                    <a:pt x="965212" y="436156"/>
                  </a:lnTo>
                  <a:lnTo>
                    <a:pt x="958710" y="390931"/>
                  </a:lnTo>
                  <a:lnTo>
                    <a:pt x="948105" y="347154"/>
                  </a:lnTo>
                  <a:lnTo>
                    <a:pt x="933615" y="305028"/>
                  </a:lnTo>
                  <a:lnTo>
                    <a:pt x="915454" y="264756"/>
                  </a:lnTo>
                  <a:lnTo>
                    <a:pt x="893787" y="226555"/>
                  </a:lnTo>
                  <a:lnTo>
                    <a:pt x="868857" y="190601"/>
                  </a:lnTo>
                  <a:lnTo>
                    <a:pt x="840841" y="157124"/>
                  </a:lnTo>
                  <a:lnTo>
                    <a:pt x="809955" y="126301"/>
                  </a:lnTo>
                  <a:lnTo>
                    <a:pt x="776401" y="98348"/>
                  </a:lnTo>
                  <a:lnTo>
                    <a:pt x="740371" y="73469"/>
                  </a:lnTo>
                  <a:lnTo>
                    <a:pt x="702081" y="51866"/>
                  </a:lnTo>
                  <a:lnTo>
                    <a:pt x="661720" y="33731"/>
                  </a:lnTo>
                  <a:lnTo>
                    <a:pt x="619506" y="19278"/>
                  </a:lnTo>
                  <a:lnTo>
                    <a:pt x="575627" y="8712"/>
                  </a:lnTo>
                  <a:lnTo>
                    <a:pt x="530301" y="2209"/>
                  </a:lnTo>
                  <a:lnTo>
                    <a:pt x="483717" y="0"/>
                  </a:lnTo>
                  <a:lnTo>
                    <a:pt x="437121" y="2209"/>
                  </a:lnTo>
                  <a:lnTo>
                    <a:pt x="391795" y="8712"/>
                  </a:lnTo>
                  <a:lnTo>
                    <a:pt x="347916" y="19278"/>
                  </a:lnTo>
                  <a:lnTo>
                    <a:pt x="305701" y="33743"/>
                  </a:lnTo>
                  <a:lnTo>
                    <a:pt x="265341" y="51866"/>
                  </a:lnTo>
                  <a:lnTo>
                    <a:pt x="227050" y="73482"/>
                  </a:lnTo>
                  <a:lnTo>
                    <a:pt x="191020" y="98361"/>
                  </a:lnTo>
                  <a:lnTo>
                    <a:pt x="157467" y="126301"/>
                  </a:lnTo>
                  <a:lnTo>
                    <a:pt x="126580" y="157124"/>
                  </a:lnTo>
                  <a:lnTo>
                    <a:pt x="98564" y="190614"/>
                  </a:lnTo>
                  <a:lnTo>
                    <a:pt x="73634" y="226555"/>
                  </a:lnTo>
                  <a:lnTo>
                    <a:pt x="51968" y="264769"/>
                  </a:lnTo>
                  <a:lnTo>
                    <a:pt x="33807" y="305041"/>
                  </a:lnTo>
                  <a:lnTo>
                    <a:pt x="19316" y="347167"/>
                  </a:lnTo>
                  <a:lnTo>
                    <a:pt x="8712" y="390944"/>
                  </a:lnTo>
                  <a:lnTo>
                    <a:pt x="2209" y="436181"/>
                  </a:lnTo>
                  <a:lnTo>
                    <a:pt x="0" y="482663"/>
                  </a:lnTo>
                  <a:lnTo>
                    <a:pt x="2209" y="529145"/>
                  </a:lnTo>
                  <a:lnTo>
                    <a:pt x="8712" y="574370"/>
                  </a:lnTo>
                  <a:lnTo>
                    <a:pt x="19316" y="618147"/>
                  </a:lnTo>
                  <a:lnTo>
                    <a:pt x="33807" y="660273"/>
                  </a:lnTo>
                  <a:lnTo>
                    <a:pt x="51968" y="700532"/>
                  </a:lnTo>
                  <a:lnTo>
                    <a:pt x="73634" y="738746"/>
                  </a:lnTo>
                  <a:lnTo>
                    <a:pt x="98564" y="774687"/>
                  </a:lnTo>
                  <a:lnTo>
                    <a:pt x="126580" y="808164"/>
                  </a:lnTo>
                  <a:lnTo>
                    <a:pt x="157467" y="838987"/>
                  </a:lnTo>
                  <a:lnTo>
                    <a:pt x="191020" y="866927"/>
                  </a:lnTo>
                  <a:lnTo>
                    <a:pt x="227050" y="891806"/>
                  </a:lnTo>
                  <a:lnTo>
                    <a:pt x="265341" y="913422"/>
                  </a:lnTo>
                  <a:lnTo>
                    <a:pt x="305701" y="931545"/>
                  </a:lnTo>
                  <a:lnTo>
                    <a:pt x="347916" y="946010"/>
                  </a:lnTo>
                  <a:lnTo>
                    <a:pt x="391795" y="956576"/>
                  </a:lnTo>
                  <a:lnTo>
                    <a:pt x="437121" y="963079"/>
                  </a:lnTo>
                  <a:lnTo>
                    <a:pt x="483717" y="965276"/>
                  </a:lnTo>
                  <a:lnTo>
                    <a:pt x="530301" y="963079"/>
                  </a:lnTo>
                  <a:lnTo>
                    <a:pt x="575627" y="956576"/>
                  </a:lnTo>
                  <a:lnTo>
                    <a:pt x="619506" y="946010"/>
                  </a:lnTo>
                  <a:lnTo>
                    <a:pt x="661720" y="931545"/>
                  </a:lnTo>
                  <a:lnTo>
                    <a:pt x="702081" y="913422"/>
                  </a:lnTo>
                  <a:lnTo>
                    <a:pt x="740371" y="891806"/>
                  </a:lnTo>
                  <a:lnTo>
                    <a:pt x="776401" y="866927"/>
                  </a:lnTo>
                  <a:lnTo>
                    <a:pt x="809955" y="838987"/>
                  </a:lnTo>
                  <a:lnTo>
                    <a:pt x="840841" y="808164"/>
                  </a:lnTo>
                  <a:lnTo>
                    <a:pt x="868857" y="774674"/>
                  </a:lnTo>
                  <a:lnTo>
                    <a:pt x="893787" y="738733"/>
                  </a:lnTo>
                  <a:lnTo>
                    <a:pt x="915454" y="700519"/>
                  </a:lnTo>
                  <a:lnTo>
                    <a:pt x="933615" y="660260"/>
                  </a:lnTo>
                  <a:lnTo>
                    <a:pt x="948105" y="618134"/>
                  </a:lnTo>
                  <a:lnTo>
                    <a:pt x="958710" y="574357"/>
                  </a:lnTo>
                  <a:lnTo>
                    <a:pt x="965212" y="529120"/>
                  </a:lnTo>
                  <a:lnTo>
                    <a:pt x="967435" y="482638"/>
                  </a:lnTo>
                  <a:close/>
                </a:path>
              </a:pathLst>
            </a:custGeom>
            <a:solidFill>
              <a:srgbClr val="4471C4">
                <a:alpha val="68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43877" y="1233597"/>
              <a:ext cx="304800" cy="307340"/>
            </a:xfrm>
            <a:custGeom>
              <a:avLst/>
              <a:gdLst/>
              <a:ahLst/>
              <a:cxnLst/>
              <a:rect l="l" t="t" r="r" b="b"/>
              <a:pathLst>
                <a:path w="304800" h="307340">
                  <a:moveTo>
                    <a:pt x="229458" y="30480"/>
                  </a:moveTo>
                  <a:lnTo>
                    <a:pt x="129908" y="30480"/>
                  </a:lnTo>
                  <a:lnTo>
                    <a:pt x="138926" y="27940"/>
                  </a:lnTo>
                  <a:lnTo>
                    <a:pt x="165544" y="27940"/>
                  </a:lnTo>
                  <a:lnTo>
                    <a:pt x="171881" y="12700"/>
                  </a:lnTo>
                  <a:lnTo>
                    <a:pt x="176065" y="6350"/>
                  </a:lnTo>
                  <a:lnTo>
                    <a:pt x="182179" y="1269"/>
                  </a:lnTo>
                  <a:lnTo>
                    <a:pt x="189482" y="0"/>
                  </a:lnTo>
                  <a:lnTo>
                    <a:pt x="197230" y="0"/>
                  </a:lnTo>
                  <a:lnTo>
                    <a:pt x="217030" y="7619"/>
                  </a:lnTo>
                  <a:lnTo>
                    <a:pt x="223790" y="12700"/>
                  </a:lnTo>
                  <a:lnTo>
                    <a:pt x="228322" y="19050"/>
                  </a:lnTo>
                  <a:lnTo>
                    <a:pt x="230180" y="25400"/>
                  </a:lnTo>
                  <a:lnTo>
                    <a:pt x="229458" y="30480"/>
                  </a:lnTo>
                  <a:close/>
                </a:path>
                <a:path w="304800" h="307340">
                  <a:moveTo>
                    <a:pt x="79403" y="82550"/>
                  </a:moveTo>
                  <a:lnTo>
                    <a:pt x="50685" y="82550"/>
                  </a:lnTo>
                  <a:lnTo>
                    <a:pt x="55861" y="74930"/>
                  </a:lnTo>
                  <a:lnTo>
                    <a:pt x="61780" y="68580"/>
                  </a:lnTo>
                  <a:lnTo>
                    <a:pt x="68293" y="62230"/>
                  </a:lnTo>
                  <a:lnTo>
                    <a:pt x="75247" y="55880"/>
                  </a:lnTo>
                  <a:lnTo>
                    <a:pt x="68122" y="39369"/>
                  </a:lnTo>
                  <a:lnTo>
                    <a:pt x="66149" y="31750"/>
                  </a:lnTo>
                  <a:lnTo>
                    <a:pt x="67224" y="24130"/>
                  </a:lnTo>
                  <a:lnTo>
                    <a:pt x="71123" y="17780"/>
                  </a:lnTo>
                  <a:lnTo>
                    <a:pt x="77622" y="13969"/>
                  </a:lnTo>
                  <a:lnTo>
                    <a:pt x="97421" y="3809"/>
                  </a:lnTo>
                  <a:lnTo>
                    <a:pt x="104838" y="2540"/>
                  </a:lnTo>
                  <a:lnTo>
                    <a:pt x="112177" y="3809"/>
                  </a:lnTo>
                  <a:lnTo>
                    <a:pt x="118476" y="7619"/>
                  </a:lnTo>
                  <a:lnTo>
                    <a:pt x="122770" y="13969"/>
                  </a:lnTo>
                  <a:lnTo>
                    <a:pt x="129908" y="30480"/>
                  </a:lnTo>
                  <a:lnTo>
                    <a:pt x="229458" y="30480"/>
                  </a:lnTo>
                  <a:lnTo>
                    <a:pt x="228917" y="34290"/>
                  </a:lnTo>
                  <a:lnTo>
                    <a:pt x="222580" y="49530"/>
                  </a:lnTo>
                  <a:lnTo>
                    <a:pt x="224440" y="50800"/>
                  </a:lnTo>
                  <a:lnTo>
                    <a:pt x="141732" y="50800"/>
                  </a:lnTo>
                  <a:lnTo>
                    <a:pt x="120347" y="55880"/>
                  </a:lnTo>
                  <a:lnTo>
                    <a:pt x="110096" y="59690"/>
                  </a:lnTo>
                  <a:lnTo>
                    <a:pt x="79403" y="82550"/>
                  </a:lnTo>
                  <a:close/>
                </a:path>
                <a:path w="304800" h="307340">
                  <a:moveTo>
                    <a:pt x="233245" y="256540"/>
                  </a:moveTo>
                  <a:lnTo>
                    <a:pt x="160007" y="256540"/>
                  </a:lnTo>
                  <a:lnTo>
                    <a:pt x="163169" y="255269"/>
                  </a:lnTo>
                  <a:lnTo>
                    <a:pt x="165544" y="255269"/>
                  </a:lnTo>
                  <a:lnTo>
                    <a:pt x="173133" y="254000"/>
                  </a:lnTo>
                  <a:lnTo>
                    <a:pt x="194856" y="246380"/>
                  </a:lnTo>
                  <a:lnTo>
                    <a:pt x="227716" y="222250"/>
                  </a:lnTo>
                  <a:lnTo>
                    <a:pt x="248027" y="189230"/>
                  </a:lnTo>
                  <a:lnTo>
                    <a:pt x="254227" y="149859"/>
                  </a:lnTo>
                  <a:lnTo>
                    <a:pt x="244754" y="110490"/>
                  </a:lnTo>
                  <a:lnTo>
                    <a:pt x="228954" y="85090"/>
                  </a:lnTo>
                  <a:lnTo>
                    <a:pt x="207432" y="67309"/>
                  </a:lnTo>
                  <a:lnTo>
                    <a:pt x="181600" y="54609"/>
                  </a:lnTo>
                  <a:lnTo>
                    <a:pt x="152869" y="50800"/>
                  </a:lnTo>
                  <a:lnTo>
                    <a:pt x="224440" y="50800"/>
                  </a:lnTo>
                  <a:lnTo>
                    <a:pt x="230019" y="54609"/>
                  </a:lnTo>
                  <a:lnTo>
                    <a:pt x="236939" y="60959"/>
                  </a:lnTo>
                  <a:lnTo>
                    <a:pt x="243413" y="67309"/>
                  </a:lnTo>
                  <a:lnTo>
                    <a:pt x="249516" y="74930"/>
                  </a:lnTo>
                  <a:lnTo>
                    <a:pt x="288847" y="74930"/>
                  </a:lnTo>
                  <a:lnTo>
                    <a:pt x="290702" y="77469"/>
                  </a:lnTo>
                  <a:lnTo>
                    <a:pt x="299415" y="97790"/>
                  </a:lnTo>
                  <a:lnTo>
                    <a:pt x="301381" y="104140"/>
                  </a:lnTo>
                  <a:lnTo>
                    <a:pt x="300304" y="111759"/>
                  </a:lnTo>
                  <a:lnTo>
                    <a:pt x="296407" y="118109"/>
                  </a:lnTo>
                  <a:lnTo>
                    <a:pt x="289915" y="123190"/>
                  </a:lnTo>
                  <a:lnTo>
                    <a:pt x="274866" y="129540"/>
                  </a:lnTo>
                  <a:lnTo>
                    <a:pt x="275876" y="139700"/>
                  </a:lnTo>
                  <a:lnTo>
                    <a:pt x="276364" y="147319"/>
                  </a:lnTo>
                  <a:lnTo>
                    <a:pt x="276311" y="158750"/>
                  </a:lnTo>
                  <a:lnTo>
                    <a:pt x="275653" y="166369"/>
                  </a:lnTo>
                  <a:lnTo>
                    <a:pt x="292290" y="172719"/>
                  </a:lnTo>
                  <a:lnTo>
                    <a:pt x="298587" y="176530"/>
                  </a:lnTo>
                  <a:lnTo>
                    <a:pt x="302882" y="182880"/>
                  </a:lnTo>
                  <a:lnTo>
                    <a:pt x="304652" y="190500"/>
                  </a:lnTo>
                  <a:lnTo>
                    <a:pt x="303377" y="196850"/>
                  </a:lnTo>
                  <a:lnTo>
                    <a:pt x="296240" y="218440"/>
                  </a:lnTo>
                  <a:lnTo>
                    <a:pt x="294665" y="223519"/>
                  </a:lnTo>
                  <a:lnTo>
                    <a:pt x="255054" y="223519"/>
                  </a:lnTo>
                  <a:lnTo>
                    <a:pt x="249548" y="231140"/>
                  </a:lnTo>
                  <a:lnTo>
                    <a:pt x="243670" y="238759"/>
                  </a:lnTo>
                  <a:lnTo>
                    <a:pt x="237346" y="245109"/>
                  </a:lnTo>
                  <a:lnTo>
                    <a:pt x="230504" y="250190"/>
                  </a:lnTo>
                  <a:lnTo>
                    <a:pt x="233245" y="256540"/>
                  </a:lnTo>
                  <a:close/>
                </a:path>
                <a:path w="304800" h="307340">
                  <a:moveTo>
                    <a:pt x="288847" y="74930"/>
                  </a:moveTo>
                  <a:lnTo>
                    <a:pt x="249516" y="74930"/>
                  </a:lnTo>
                  <a:lnTo>
                    <a:pt x="264566" y="67309"/>
                  </a:lnTo>
                  <a:lnTo>
                    <a:pt x="272327" y="64769"/>
                  </a:lnTo>
                  <a:lnTo>
                    <a:pt x="279715" y="66040"/>
                  </a:lnTo>
                  <a:lnTo>
                    <a:pt x="286063" y="71119"/>
                  </a:lnTo>
                  <a:lnTo>
                    <a:pt x="288847" y="74930"/>
                  </a:lnTo>
                  <a:close/>
                </a:path>
                <a:path w="304800" h="307340">
                  <a:moveTo>
                    <a:pt x="33425" y="241300"/>
                  </a:moveTo>
                  <a:lnTo>
                    <a:pt x="5537" y="209550"/>
                  </a:lnTo>
                  <a:lnTo>
                    <a:pt x="4014" y="201930"/>
                  </a:lnTo>
                  <a:lnTo>
                    <a:pt x="5240" y="194309"/>
                  </a:lnTo>
                  <a:lnTo>
                    <a:pt x="8992" y="187959"/>
                  </a:lnTo>
                  <a:lnTo>
                    <a:pt x="15049" y="182880"/>
                  </a:lnTo>
                  <a:lnTo>
                    <a:pt x="30886" y="175259"/>
                  </a:lnTo>
                  <a:lnTo>
                    <a:pt x="29538" y="166369"/>
                  </a:lnTo>
                  <a:lnTo>
                    <a:pt x="29158" y="160019"/>
                  </a:lnTo>
                  <a:lnTo>
                    <a:pt x="29097" y="153669"/>
                  </a:lnTo>
                  <a:lnTo>
                    <a:pt x="29218" y="148590"/>
                  </a:lnTo>
                  <a:lnTo>
                    <a:pt x="30098" y="139700"/>
                  </a:lnTo>
                  <a:lnTo>
                    <a:pt x="13461" y="134619"/>
                  </a:lnTo>
                  <a:lnTo>
                    <a:pt x="0" y="113030"/>
                  </a:lnTo>
                  <a:lnTo>
                    <a:pt x="2374" y="107950"/>
                  </a:lnTo>
                  <a:lnTo>
                    <a:pt x="9499" y="87630"/>
                  </a:lnTo>
                  <a:lnTo>
                    <a:pt x="13683" y="81280"/>
                  </a:lnTo>
                  <a:lnTo>
                    <a:pt x="19797" y="77469"/>
                  </a:lnTo>
                  <a:lnTo>
                    <a:pt x="27100" y="74930"/>
                  </a:lnTo>
                  <a:lnTo>
                    <a:pt x="34848" y="76200"/>
                  </a:lnTo>
                  <a:lnTo>
                    <a:pt x="50685" y="82550"/>
                  </a:lnTo>
                  <a:lnTo>
                    <a:pt x="79403" y="82550"/>
                  </a:lnTo>
                  <a:lnTo>
                    <a:pt x="77698" y="83819"/>
                  </a:lnTo>
                  <a:lnTo>
                    <a:pt x="57623" y="118109"/>
                  </a:lnTo>
                  <a:lnTo>
                    <a:pt x="51506" y="156209"/>
                  </a:lnTo>
                  <a:lnTo>
                    <a:pt x="60985" y="195580"/>
                  </a:lnTo>
                  <a:lnTo>
                    <a:pt x="76460" y="220980"/>
                  </a:lnTo>
                  <a:lnTo>
                    <a:pt x="89397" y="232409"/>
                  </a:lnTo>
                  <a:lnTo>
                    <a:pt x="56235" y="232409"/>
                  </a:lnTo>
                  <a:lnTo>
                    <a:pt x="41186" y="238759"/>
                  </a:lnTo>
                  <a:lnTo>
                    <a:pt x="33425" y="241300"/>
                  </a:lnTo>
                  <a:close/>
                </a:path>
                <a:path w="304800" h="307340">
                  <a:moveTo>
                    <a:pt x="182765" y="116840"/>
                  </a:moveTo>
                  <a:lnTo>
                    <a:pt x="175002" y="114300"/>
                  </a:lnTo>
                  <a:lnTo>
                    <a:pt x="168719" y="110490"/>
                  </a:lnTo>
                  <a:lnTo>
                    <a:pt x="164513" y="104140"/>
                  </a:lnTo>
                  <a:lnTo>
                    <a:pt x="162979" y="95250"/>
                  </a:lnTo>
                  <a:lnTo>
                    <a:pt x="164513" y="87630"/>
                  </a:lnTo>
                  <a:lnTo>
                    <a:pt x="168719" y="81280"/>
                  </a:lnTo>
                  <a:lnTo>
                    <a:pt x="175002" y="77469"/>
                  </a:lnTo>
                  <a:lnTo>
                    <a:pt x="182765" y="76200"/>
                  </a:lnTo>
                  <a:lnTo>
                    <a:pt x="190536" y="77469"/>
                  </a:lnTo>
                  <a:lnTo>
                    <a:pt x="196823" y="81280"/>
                  </a:lnTo>
                  <a:lnTo>
                    <a:pt x="201030" y="87630"/>
                  </a:lnTo>
                  <a:lnTo>
                    <a:pt x="202565" y="95250"/>
                  </a:lnTo>
                  <a:lnTo>
                    <a:pt x="201030" y="104140"/>
                  </a:lnTo>
                  <a:lnTo>
                    <a:pt x="196823" y="110490"/>
                  </a:lnTo>
                  <a:lnTo>
                    <a:pt x="190536" y="114300"/>
                  </a:lnTo>
                  <a:lnTo>
                    <a:pt x="182765" y="116840"/>
                  </a:lnTo>
                  <a:close/>
                </a:path>
                <a:path w="304800" h="307340">
                  <a:moveTo>
                    <a:pt x="125945" y="156209"/>
                  </a:moveTo>
                  <a:lnTo>
                    <a:pt x="119608" y="156209"/>
                  </a:lnTo>
                  <a:lnTo>
                    <a:pt x="116433" y="154940"/>
                  </a:lnTo>
                  <a:lnTo>
                    <a:pt x="114058" y="152400"/>
                  </a:lnTo>
                  <a:lnTo>
                    <a:pt x="114058" y="149859"/>
                  </a:lnTo>
                  <a:lnTo>
                    <a:pt x="109308" y="149859"/>
                  </a:lnTo>
                  <a:lnTo>
                    <a:pt x="111683" y="147319"/>
                  </a:lnTo>
                  <a:lnTo>
                    <a:pt x="114058" y="147319"/>
                  </a:lnTo>
                  <a:lnTo>
                    <a:pt x="114058" y="146050"/>
                  </a:lnTo>
                  <a:lnTo>
                    <a:pt x="116843" y="138430"/>
                  </a:lnTo>
                  <a:lnTo>
                    <a:pt x="121485" y="132080"/>
                  </a:lnTo>
                  <a:lnTo>
                    <a:pt x="127760" y="127000"/>
                  </a:lnTo>
                  <a:lnTo>
                    <a:pt x="135445" y="120650"/>
                  </a:lnTo>
                  <a:lnTo>
                    <a:pt x="150101" y="115569"/>
                  </a:lnTo>
                  <a:lnTo>
                    <a:pt x="164757" y="113030"/>
                  </a:lnTo>
                  <a:lnTo>
                    <a:pt x="167919" y="113030"/>
                  </a:lnTo>
                  <a:lnTo>
                    <a:pt x="170307" y="114300"/>
                  </a:lnTo>
                  <a:lnTo>
                    <a:pt x="174256" y="114300"/>
                  </a:lnTo>
                  <a:lnTo>
                    <a:pt x="175056" y="115569"/>
                  </a:lnTo>
                  <a:lnTo>
                    <a:pt x="175844" y="115569"/>
                  </a:lnTo>
                  <a:lnTo>
                    <a:pt x="180593" y="119380"/>
                  </a:lnTo>
                  <a:lnTo>
                    <a:pt x="183768" y="123190"/>
                  </a:lnTo>
                  <a:lnTo>
                    <a:pt x="185356" y="127000"/>
                  </a:lnTo>
                  <a:lnTo>
                    <a:pt x="185356" y="128269"/>
                  </a:lnTo>
                  <a:lnTo>
                    <a:pt x="186931" y="130809"/>
                  </a:lnTo>
                  <a:lnTo>
                    <a:pt x="187989" y="132080"/>
                  </a:lnTo>
                  <a:lnTo>
                    <a:pt x="147332" y="132080"/>
                  </a:lnTo>
                  <a:lnTo>
                    <a:pt x="135445" y="138430"/>
                  </a:lnTo>
                  <a:lnTo>
                    <a:pt x="130695" y="144780"/>
                  </a:lnTo>
                  <a:lnTo>
                    <a:pt x="129108" y="151130"/>
                  </a:lnTo>
                  <a:lnTo>
                    <a:pt x="128320" y="153669"/>
                  </a:lnTo>
                  <a:lnTo>
                    <a:pt x="125945" y="156209"/>
                  </a:lnTo>
                  <a:close/>
                </a:path>
                <a:path w="304800" h="307340">
                  <a:moveTo>
                    <a:pt x="226542" y="137159"/>
                  </a:moveTo>
                  <a:lnTo>
                    <a:pt x="201980" y="137159"/>
                  </a:lnTo>
                  <a:lnTo>
                    <a:pt x="209118" y="135890"/>
                  </a:lnTo>
                  <a:lnTo>
                    <a:pt x="213080" y="133350"/>
                  </a:lnTo>
                  <a:lnTo>
                    <a:pt x="216242" y="130809"/>
                  </a:lnTo>
                  <a:lnTo>
                    <a:pt x="220992" y="130809"/>
                  </a:lnTo>
                  <a:lnTo>
                    <a:pt x="223367" y="134619"/>
                  </a:lnTo>
                  <a:lnTo>
                    <a:pt x="226542" y="137159"/>
                  </a:lnTo>
                  <a:close/>
                </a:path>
                <a:path w="304800" h="307340">
                  <a:moveTo>
                    <a:pt x="106133" y="212090"/>
                  </a:moveTo>
                  <a:lnTo>
                    <a:pt x="101384" y="212090"/>
                  </a:lnTo>
                  <a:lnTo>
                    <a:pt x="97421" y="208280"/>
                  </a:lnTo>
                  <a:lnTo>
                    <a:pt x="96634" y="203200"/>
                  </a:lnTo>
                  <a:lnTo>
                    <a:pt x="96634" y="198119"/>
                  </a:lnTo>
                  <a:lnTo>
                    <a:pt x="100596" y="194309"/>
                  </a:lnTo>
                  <a:lnTo>
                    <a:pt x="105346" y="194309"/>
                  </a:lnTo>
                  <a:lnTo>
                    <a:pt x="129108" y="193040"/>
                  </a:lnTo>
                  <a:lnTo>
                    <a:pt x="136245" y="172719"/>
                  </a:lnTo>
                  <a:lnTo>
                    <a:pt x="136245" y="168909"/>
                  </a:lnTo>
                  <a:lnTo>
                    <a:pt x="137193" y="165100"/>
                  </a:lnTo>
                  <a:lnTo>
                    <a:pt x="147332" y="132080"/>
                  </a:lnTo>
                  <a:lnTo>
                    <a:pt x="187989" y="132080"/>
                  </a:lnTo>
                  <a:lnTo>
                    <a:pt x="190106" y="134619"/>
                  </a:lnTo>
                  <a:lnTo>
                    <a:pt x="195643" y="135890"/>
                  </a:lnTo>
                  <a:lnTo>
                    <a:pt x="201980" y="137159"/>
                  </a:lnTo>
                  <a:lnTo>
                    <a:pt x="226542" y="137159"/>
                  </a:lnTo>
                  <a:lnTo>
                    <a:pt x="225755" y="142240"/>
                  </a:lnTo>
                  <a:lnTo>
                    <a:pt x="221792" y="146050"/>
                  </a:lnTo>
                  <a:lnTo>
                    <a:pt x="181394" y="146050"/>
                  </a:lnTo>
                  <a:lnTo>
                    <a:pt x="171881" y="177800"/>
                  </a:lnTo>
                  <a:lnTo>
                    <a:pt x="171094" y="179069"/>
                  </a:lnTo>
                  <a:lnTo>
                    <a:pt x="171094" y="180340"/>
                  </a:lnTo>
                  <a:lnTo>
                    <a:pt x="170307" y="180340"/>
                  </a:lnTo>
                  <a:lnTo>
                    <a:pt x="174547" y="186690"/>
                  </a:lnTo>
                  <a:lnTo>
                    <a:pt x="150494" y="186690"/>
                  </a:lnTo>
                  <a:lnTo>
                    <a:pt x="144157" y="204469"/>
                  </a:lnTo>
                  <a:lnTo>
                    <a:pt x="142582" y="208280"/>
                  </a:lnTo>
                  <a:lnTo>
                    <a:pt x="139407" y="210819"/>
                  </a:lnTo>
                  <a:lnTo>
                    <a:pt x="135445" y="210819"/>
                  </a:lnTo>
                  <a:lnTo>
                    <a:pt x="106133" y="212090"/>
                  </a:lnTo>
                  <a:close/>
                </a:path>
                <a:path w="304800" h="307340">
                  <a:moveTo>
                    <a:pt x="106933" y="190500"/>
                  </a:moveTo>
                  <a:lnTo>
                    <a:pt x="79997" y="161290"/>
                  </a:lnTo>
                  <a:lnTo>
                    <a:pt x="101384" y="140969"/>
                  </a:lnTo>
                  <a:lnTo>
                    <a:pt x="109308" y="149859"/>
                  </a:lnTo>
                  <a:lnTo>
                    <a:pt x="113271" y="149859"/>
                  </a:lnTo>
                  <a:lnTo>
                    <a:pt x="110896" y="151130"/>
                  </a:lnTo>
                  <a:lnTo>
                    <a:pt x="119608" y="160019"/>
                  </a:lnTo>
                  <a:lnTo>
                    <a:pt x="122770" y="160019"/>
                  </a:lnTo>
                  <a:lnTo>
                    <a:pt x="120396" y="161290"/>
                  </a:lnTo>
                  <a:lnTo>
                    <a:pt x="129108" y="170180"/>
                  </a:lnTo>
                  <a:lnTo>
                    <a:pt x="106933" y="190500"/>
                  </a:lnTo>
                  <a:close/>
                </a:path>
                <a:path w="304800" h="307340">
                  <a:moveTo>
                    <a:pt x="209905" y="152400"/>
                  </a:moveTo>
                  <a:lnTo>
                    <a:pt x="198818" y="152400"/>
                  </a:lnTo>
                  <a:lnTo>
                    <a:pt x="194856" y="151130"/>
                  </a:lnTo>
                  <a:lnTo>
                    <a:pt x="191693" y="151130"/>
                  </a:lnTo>
                  <a:lnTo>
                    <a:pt x="187731" y="149859"/>
                  </a:lnTo>
                  <a:lnTo>
                    <a:pt x="184556" y="148590"/>
                  </a:lnTo>
                  <a:lnTo>
                    <a:pt x="181394" y="146050"/>
                  </a:lnTo>
                  <a:lnTo>
                    <a:pt x="221792" y="146050"/>
                  </a:lnTo>
                  <a:lnTo>
                    <a:pt x="217830" y="149859"/>
                  </a:lnTo>
                  <a:lnTo>
                    <a:pt x="209905" y="152400"/>
                  </a:lnTo>
                  <a:close/>
                </a:path>
                <a:path w="304800" h="307340">
                  <a:moveTo>
                    <a:pt x="122770" y="160019"/>
                  </a:moveTo>
                  <a:lnTo>
                    <a:pt x="119608" y="160019"/>
                  </a:lnTo>
                  <a:lnTo>
                    <a:pt x="121196" y="157480"/>
                  </a:lnTo>
                  <a:lnTo>
                    <a:pt x="120396" y="156209"/>
                  </a:lnTo>
                  <a:lnTo>
                    <a:pt x="122770" y="156209"/>
                  </a:lnTo>
                  <a:lnTo>
                    <a:pt x="123571" y="157480"/>
                  </a:lnTo>
                  <a:lnTo>
                    <a:pt x="123571" y="158750"/>
                  </a:lnTo>
                  <a:lnTo>
                    <a:pt x="122770" y="160019"/>
                  </a:lnTo>
                  <a:close/>
                </a:path>
                <a:path w="304800" h="307340">
                  <a:moveTo>
                    <a:pt x="165544" y="255269"/>
                  </a:moveTo>
                  <a:lnTo>
                    <a:pt x="160794" y="255269"/>
                  </a:lnTo>
                  <a:lnTo>
                    <a:pt x="156044" y="254000"/>
                  </a:lnTo>
                  <a:lnTo>
                    <a:pt x="153669" y="248919"/>
                  </a:lnTo>
                  <a:lnTo>
                    <a:pt x="154457" y="243840"/>
                  </a:lnTo>
                  <a:lnTo>
                    <a:pt x="164757" y="205740"/>
                  </a:lnTo>
                  <a:lnTo>
                    <a:pt x="152869" y="187959"/>
                  </a:lnTo>
                  <a:lnTo>
                    <a:pt x="152082" y="187959"/>
                  </a:lnTo>
                  <a:lnTo>
                    <a:pt x="151295" y="186690"/>
                  </a:lnTo>
                  <a:lnTo>
                    <a:pt x="174547" y="186690"/>
                  </a:lnTo>
                  <a:lnTo>
                    <a:pt x="182181" y="198119"/>
                  </a:lnTo>
                  <a:lnTo>
                    <a:pt x="183768" y="200659"/>
                  </a:lnTo>
                  <a:lnTo>
                    <a:pt x="184556" y="203200"/>
                  </a:lnTo>
                  <a:lnTo>
                    <a:pt x="183768" y="205740"/>
                  </a:lnTo>
                  <a:lnTo>
                    <a:pt x="171881" y="248919"/>
                  </a:lnTo>
                  <a:lnTo>
                    <a:pt x="171094" y="251459"/>
                  </a:lnTo>
                  <a:lnTo>
                    <a:pt x="168719" y="254000"/>
                  </a:lnTo>
                  <a:lnTo>
                    <a:pt x="165544" y="255269"/>
                  </a:lnTo>
                  <a:close/>
                </a:path>
                <a:path w="304800" h="307340">
                  <a:moveTo>
                    <a:pt x="281190" y="232409"/>
                  </a:moveTo>
                  <a:lnTo>
                    <a:pt x="275653" y="232409"/>
                  </a:lnTo>
                  <a:lnTo>
                    <a:pt x="270903" y="229869"/>
                  </a:lnTo>
                  <a:lnTo>
                    <a:pt x="255054" y="223519"/>
                  </a:lnTo>
                  <a:lnTo>
                    <a:pt x="294665" y="223519"/>
                  </a:lnTo>
                  <a:lnTo>
                    <a:pt x="290702" y="227330"/>
                  </a:lnTo>
                  <a:lnTo>
                    <a:pt x="281190" y="232409"/>
                  </a:lnTo>
                  <a:close/>
                </a:path>
                <a:path w="304800" h="307340">
                  <a:moveTo>
                    <a:pt x="118808" y="307340"/>
                  </a:moveTo>
                  <a:lnTo>
                    <a:pt x="113271" y="307340"/>
                  </a:lnTo>
                  <a:lnTo>
                    <a:pt x="108521" y="306069"/>
                  </a:lnTo>
                  <a:lnTo>
                    <a:pt x="87922" y="298450"/>
                  </a:lnTo>
                  <a:lnTo>
                    <a:pt x="83172" y="295909"/>
                  </a:lnTo>
                  <a:lnTo>
                    <a:pt x="79209" y="293369"/>
                  </a:lnTo>
                  <a:lnTo>
                    <a:pt x="77622" y="288290"/>
                  </a:lnTo>
                  <a:lnTo>
                    <a:pt x="75247" y="283209"/>
                  </a:lnTo>
                  <a:lnTo>
                    <a:pt x="75247" y="278130"/>
                  </a:lnTo>
                  <a:lnTo>
                    <a:pt x="76835" y="273050"/>
                  </a:lnTo>
                  <a:lnTo>
                    <a:pt x="82372" y="256540"/>
                  </a:lnTo>
                  <a:lnTo>
                    <a:pt x="75395" y="251459"/>
                  </a:lnTo>
                  <a:lnTo>
                    <a:pt x="68713" y="245109"/>
                  </a:lnTo>
                  <a:lnTo>
                    <a:pt x="62326" y="238759"/>
                  </a:lnTo>
                  <a:lnTo>
                    <a:pt x="56235" y="232409"/>
                  </a:lnTo>
                  <a:lnTo>
                    <a:pt x="89397" y="232409"/>
                  </a:lnTo>
                  <a:lnTo>
                    <a:pt x="98021" y="240030"/>
                  </a:lnTo>
                  <a:lnTo>
                    <a:pt x="124036" y="251459"/>
                  </a:lnTo>
                  <a:lnTo>
                    <a:pt x="152869" y="256540"/>
                  </a:lnTo>
                  <a:lnTo>
                    <a:pt x="233245" y="256540"/>
                  </a:lnTo>
                  <a:lnTo>
                    <a:pt x="237629" y="266700"/>
                  </a:lnTo>
                  <a:lnTo>
                    <a:pt x="239595" y="274319"/>
                  </a:lnTo>
                  <a:lnTo>
                    <a:pt x="239236" y="276859"/>
                  </a:lnTo>
                  <a:lnTo>
                    <a:pt x="175844" y="276859"/>
                  </a:lnTo>
                  <a:lnTo>
                    <a:pt x="166475" y="278130"/>
                  </a:lnTo>
                  <a:lnTo>
                    <a:pt x="139407" y="278130"/>
                  </a:lnTo>
                  <a:lnTo>
                    <a:pt x="132283" y="299719"/>
                  </a:lnTo>
                  <a:lnTo>
                    <a:pt x="128320" y="303530"/>
                  </a:lnTo>
                  <a:lnTo>
                    <a:pt x="123571" y="304800"/>
                  </a:lnTo>
                  <a:lnTo>
                    <a:pt x="118808" y="307340"/>
                  </a:lnTo>
                  <a:close/>
                </a:path>
                <a:path w="304800" h="307340">
                  <a:moveTo>
                    <a:pt x="200906" y="303530"/>
                  </a:moveTo>
                  <a:lnTo>
                    <a:pt x="193567" y="302259"/>
                  </a:lnTo>
                  <a:lnTo>
                    <a:pt x="187265" y="298450"/>
                  </a:lnTo>
                  <a:lnTo>
                    <a:pt x="182968" y="292100"/>
                  </a:lnTo>
                  <a:lnTo>
                    <a:pt x="175844" y="276859"/>
                  </a:lnTo>
                  <a:lnTo>
                    <a:pt x="239236" y="276859"/>
                  </a:lnTo>
                  <a:lnTo>
                    <a:pt x="208318" y="300990"/>
                  </a:lnTo>
                  <a:lnTo>
                    <a:pt x="200906" y="3035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552405" y="3113989"/>
              <a:ext cx="2259330" cy="1035685"/>
            </a:xfrm>
            <a:custGeom>
              <a:avLst/>
              <a:gdLst/>
              <a:ahLst/>
              <a:cxnLst/>
              <a:rect l="l" t="t" r="r" b="b"/>
              <a:pathLst>
                <a:path w="2259329" h="1035685">
                  <a:moveTo>
                    <a:pt x="2231364" y="19570"/>
                  </a:moveTo>
                  <a:lnTo>
                    <a:pt x="2228202" y="12636"/>
                  </a:lnTo>
                  <a:lnTo>
                    <a:pt x="2255939" y="0"/>
                  </a:lnTo>
                  <a:lnTo>
                    <a:pt x="2259101" y="6934"/>
                  </a:lnTo>
                  <a:lnTo>
                    <a:pt x="2231364" y="19570"/>
                  </a:lnTo>
                  <a:close/>
                </a:path>
                <a:path w="2259329" h="1035685">
                  <a:moveTo>
                    <a:pt x="2182825" y="41694"/>
                  </a:moveTo>
                  <a:lnTo>
                    <a:pt x="2179662" y="34759"/>
                  </a:lnTo>
                  <a:lnTo>
                    <a:pt x="2207399" y="22123"/>
                  </a:lnTo>
                  <a:lnTo>
                    <a:pt x="2210562" y="29057"/>
                  </a:lnTo>
                  <a:lnTo>
                    <a:pt x="2182825" y="41694"/>
                  </a:lnTo>
                  <a:close/>
                </a:path>
                <a:path w="2259329" h="1035685">
                  <a:moveTo>
                    <a:pt x="2134285" y="63817"/>
                  </a:moveTo>
                  <a:lnTo>
                    <a:pt x="2131136" y="56883"/>
                  </a:lnTo>
                  <a:lnTo>
                    <a:pt x="2158860" y="44234"/>
                  </a:lnTo>
                  <a:lnTo>
                    <a:pt x="2162022" y="51168"/>
                  </a:lnTo>
                  <a:lnTo>
                    <a:pt x="2134285" y="63817"/>
                  </a:lnTo>
                  <a:close/>
                </a:path>
                <a:path w="2259329" h="1035685">
                  <a:moveTo>
                    <a:pt x="2085759" y="85928"/>
                  </a:moveTo>
                  <a:lnTo>
                    <a:pt x="2082596" y="79006"/>
                  </a:lnTo>
                  <a:lnTo>
                    <a:pt x="2110333" y="66357"/>
                  </a:lnTo>
                  <a:lnTo>
                    <a:pt x="2113483" y="73291"/>
                  </a:lnTo>
                  <a:lnTo>
                    <a:pt x="2085759" y="85928"/>
                  </a:lnTo>
                  <a:close/>
                </a:path>
                <a:path w="2259329" h="1035685">
                  <a:moveTo>
                    <a:pt x="2037219" y="108051"/>
                  </a:moveTo>
                  <a:lnTo>
                    <a:pt x="2034057" y="101117"/>
                  </a:lnTo>
                  <a:lnTo>
                    <a:pt x="2061794" y="88480"/>
                  </a:lnTo>
                  <a:lnTo>
                    <a:pt x="2064956" y="95415"/>
                  </a:lnTo>
                  <a:lnTo>
                    <a:pt x="2037219" y="108051"/>
                  </a:lnTo>
                  <a:close/>
                </a:path>
                <a:path w="2259329" h="1035685">
                  <a:moveTo>
                    <a:pt x="1988680" y="130175"/>
                  </a:moveTo>
                  <a:lnTo>
                    <a:pt x="1985518" y="123240"/>
                  </a:lnTo>
                  <a:lnTo>
                    <a:pt x="2013254" y="110604"/>
                  </a:lnTo>
                  <a:lnTo>
                    <a:pt x="2016417" y="117538"/>
                  </a:lnTo>
                  <a:lnTo>
                    <a:pt x="1988680" y="130175"/>
                  </a:lnTo>
                  <a:close/>
                </a:path>
                <a:path w="2259329" h="1035685">
                  <a:moveTo>
                    <a:pt x="1940140" y="152298"/>
                  </a:moveTo>
                  <a:lnTo>
                    <a:pt x="1936978" y="145364"/>
                  </a:lnTo>
                  <a:lnTo>
                    <a:pt x="1964715" y="132714"/>
                  </a:lnTo>
                  <a:lnTo>
                    <a:pt x="1967877" y="139649"/>
                  </a:lnTo>
                  <a:lnTo>
                    <a:pt x="1940140" y="152298"/>
                  </a:lnTo>
                  <a:close/>
                </a:path>
                <a:path w="2259329" h="1035685">
                  <a:moveTo>
                    <a:pt x="1891601" y="174421"/>
                  </a:moveTo>
                  <a:lnTo>
                    <a:pt x="1888451" y="167487"/>
                  </a:lnTo>
                  <a:lnTo>
                    <a:pt x="1916176" y="154838"/>
                  </a:lnTo>
                  <a:lnTo>
                    <a:pt x="1919338" y="161772"/>
                  </a:lnTo>
                  <a:lnTo>
                    <a:pt x="1891601" y="174421"/>
                  </a:lnTo>
                  <a:close/>
                </a:path>
                <a:path w="2259329" h="1035685">
                  <a:moveTo>
                    <a:pt x="1843074" y="196532"/>
                  </a:moveTo>
                  <a:lnTo>
                    <a:pt x="1839912" y="189598"/>
                  </a:lnTo>
                  <a:lnTo>
                    <a:pt x="1867649" y="176961"/>
                  </a:lnTo>
                  <a:lnTo>
                    <a:pt x="1870798" y="183895"/>
                  </a:lnTo>
                  <a:lnTo>
                    <a:pt x="1843074" y="196532"/>
                  </a:lnTo>
                  <a:close/>
                </a:path>
                <a:path w="2259329" h="1035685">
                  <a:moveTo>
                    <a:pt x="1794535" y="218655"/>
                  </a:moveTo>
                  <a:lnTo>
                    <a:pt x="1791373" y="211721"/>
                  </a:lnTo>
                  <a:lnTo>
                    <a:pt x="1819109" y="199085"/>
                  </a:lnTo>
                  <a:lnTo>
                    <a:pt x="1822272" y="206019"/>
                  </a:lnTo>
                  <a:lnTo>
                    <a:pt x="1794535" y="218655"/>
                  </a:lnTo>
                  <a:close/>
                </a:path>
                <a:path w="2259329" h="1035685">
                  <a:moveTo>
                    <a:pt x="1745996" y="240779"/>
                  </a:moveTo>
                  <a:lnTo>
                    <a:pt x="1742833" y="233845"/>
                  </a:lnTo>
                  <a:lnTo>
                    <a:pt x="1770570" y="221208"/>
                  </a:lnTo>
                  <a:lnTo>
                    <a:pt x="1773732" y="228142"/>
                  </a:lnTo>
                  <a:lnTo>
                    <a:pt x="1745996" y="240779"/>
                  </a:lnTo>
                  <a:close/>
                </a:path>
                <a:path w="2259329" h="1035685">
                  <a:moveTo>
                    <a:pt x="1697456" y="262902"/>
                  </a:moveTo>
                  <a:lnTo>
                    <a:pt x="1694294" y="255968"/>
                  </a:lnTo>
                  <a:lnTo>
                    <a:pt x="1722031" y="243319"/>
                  </a:lnTo>
                  <a:lnTo>
                    <a:pt x="1725193" y="250253"/>
                  </a:lnTo>
                  <a:lnTo>
                    <a:pt x="1697456" y="262902"/>
                  </a:lnTo>
                  <a:close/>
                </a:path>
                <a:path w="2259329" h="1035685">
                  <a:moveTo>
                    <a:pt x="1648917" y="285013"/>
                  </a:moveTo>
                  <a:lnTo>
                    <a:pt x="1645754" y="278079"/>
                  </a:lnTo>
                  <a:lnTo>
                    <a:pt x="1673491" y="265442"/>
                  </a:lnTo>
                  <a:lnTo>
                    <a:pt x="1676654" y="272376"/>
                  </a:lnTo>
                  <a:lnTo>
                    <a:pt x="1648917" y="285013"/>
                  </a:lnTo>
                  <a:close/>
                </a:path>
                <a:path w="2259329" h="1035685">
                  <a:moveTo>
                    <a:pt x="1600377" y="307136"/>
                  </a:moveTo>
                  <a:lnTo>
                    <a:pt x="1597228" y="300202"/>
                  </a:lnTo>
                  <a:lnTo>
                    <a:pt x="1624964" y="287566"/>
                  </a:lnTo>
                  <a:lnTo>
                    <a:pt x="1628114" y="294500"/>
                  </a:lnTo>
                  <a:lnTo>
                    <a:pt x="1600377" y="307136"/>
                  </a:lnTo>
                  <a:close/>
                </a:path>
                <a:path w="2259329" h="1035685">
                  <a:moveTo>
                    <a:pt x="1551851" y="329260"/>
                  </a:moveTo>
                  <a:lnTo>
                    <a:pt x="1548688" y="322326"/>
                  </a:lnTo>
                  <a:lnTo>
                    <a:pt x="1576425" y="309689"/>
                  </a:lnTo>
                  <a:lnTo>
                    <a:pt x="1579587" y="316623"/>
                  </a:lnTo>
                  <a:lnTo>
                    <a:pt x="1551851" y="329260"/>
                  </a:lnTo>
                  <a:close/>
                </a:path>
                <a:path w="2259329" h="1035685">
                  <a:moveTo>
                    <a:pt x="1503311" y="351383"/>
                  </a:moveTo>
                  <a:lnTo>
                    <a:pt x="1500149" y="344449"/>
                  </a:lnTo>
                  <a:lnTo>
                    <a:pt x="1527886" y="331800"/>
                  </a:lnTo>
                  <a:lnTo>
                    <a:pt x="1531048" y="338734"/>
                  </a:lnTo>
                  <a:lnTo>
                    <a:pt x="1503311" y="351383"/>
                  </a:lnTo>
                  <a:close/>
                </a:path>
                <a:path w="2259329" h="1035685">
                  <a:moveTo>
                    <a:pt x="1454772" y="373494"/>
                  </a:moveTo>
                  <a:lnTo>
                    <a:pt x="1451610" y="366560"/>
                  </a:lnTo>
                  <a:lnTo>
                    <a:pt x="1479346" y="353923"/>
                  </a:lnTo>
                  <a:lnTo>
                    <a:pt x="1482509" y="360857"/>
                  </a:lnTo>
                  <a:lnTo>
                    <a:pt x="1454772" y="373494"/>
                  </a:lnTo>
                  <a:close/>
                </a:path>
                <a:path w="2259329" h="1035685">
                  <a:moveTo>
                    <a:pt x="1406232" y="395617"/>
                  </a:moveTo>
                  <a:lnTo>
                    <a:pt x="1403070" y="388683"/>
                  </a:lnTo>
                  <a:lnTo>
                    <a:pt x="1430807" y="376046"/>
                  </a:lnTo>
                  <a:lnTo>
                    <a:pt x="1433969" y="382981"/>
                  </a:lnTo>
                  <a:lnTo>
                    <a:pt x="1406232" y="395617"/>
                  </a:lnTo>
                  <a:close/>
                </a:path>
                <a:path w="2259329" h="1035685">
                  <a:moveTo>
                    <a:pt x="1357693" y="417741"/>
                  </a:moveTo>
                  <a:lnTo>
                    <a:pt x="1354543" y="410806"/>
                  </a:lnTo>
                  <a:lnTo>
                    <a:pt x="1382268" y="398170"/>
                  </a:lnTo>
                  <a:lnTo>
                    <a:pt x="1385430" y="405104"/>
                  </a:lnTo>
                  <a:lnTo>
                    <a:pt x="1357693" y="417741"/>
                  </a:lnTo>
                  <a:close/>
                </a:path>
                <a:path w="2259329" h="1035685">
                  <a:moveTo>
                    <a:pt x="1309166" y="439864"/>
                  </a:moveTo>
                  <a:lnTo>
                    <a:pt x="1306004" y="432930"/>
                  </a:lnTo>
                  <a:lnTo>
                    <a:pt x="1333741" y="420281"/>
                  </a:lnTo>
                  <a:lnTo>
                    <a:pt x="1336890" y="427215"/>
                  </a:lnTo>
                  <a:lnTo>
                    <a:pt x="1309166" y="439864"/>
                  </a:lnTo>
                  <a:close/>
                </a:path>
                <a:path w="2259329" h="1035685">
                  <a:moveTo>
                    <a:pt x="1260627" y="461975"/>
                  </a:moveTo>
                  <a:lnTo>
                    <a:pt x="1257465" y="455041"/>
                  </a:lnTo>
                  <a:lnTo>
                    <a:pt x="1285201" y="442404"/>
                  </a:lnTo>
                  <a:lnTo>
                    <a:pt x="1288364" y="449338"/>
                  </a:lnTo>
                  <a:lnTo>
                    <a:pt x="1260627" y="461975"/>
                  </a:lnTo>
                  <a:close/>
                </a:path>
                <a:path w="2259329" h="1035685">
                  <a:moveTo>
                    <a:pt x="1212088" y="484098"/>
                  </a:moveTo>
                  <a:lnTo>
                    <a:pt x="1208925" y="477164"/>
                  </a:lnTo>
                  <a:lnTo>
                    <a:pt x="1236662" y="464527"/>
                  </a:lnTo>
                  <a:lnTo>
                    <a:pt x="1239824" y="471462"/>
                  </a:lnTo>
                  <a:lnTo>
                    <a:pt x="1212088" y="484098"/>
                  </a:lnTo>
                  <a:close/>
                </a:path>
                <a:path w="2259329" h="1035685">
                  <a:moveTo>
                    <a:pt x="1163548" y="506221"/>
                  </a:moveTo>
                  <a:lnTo>
                    <a:pt x="1160386" y="499287"/>
                  </a:lnTo>
                  <a:lnTo>
                    <a:pt x="1188123" y="486651"/>
                  </a:lnTo>
                  <a:lnTo>
                    <a:pt x="1191285" y="493585"/>
                  </a:lnTo>
                  <a:lnTo>
                    <a:pt x="1163548" y="506221"/>
                  </a:lnTo>
                  <a:close/>
                </a:path>
                <a:path w="2259329" h="1035685">
                  <a:moveTo>
                    <a:pt x="1115009" y="528345"/>
                  </a:moveTo>
                  <a:lnTo>
                    <a:pt x="1111846" y="521411"/>
                  </a:lnTo>
                  <a:lnTo>
                    <a:pt x="1139583" y="508761"/>
                  </a:lnTo>
                  <a:lnTo>
                    <a:pt x="1142746" y="515696"/>
                  </a:lnTo>
                  <a:lnTo>
                    <a:pt x="1115009" y="528345"/>
                  </a:lnTo>
                  <a:close/>
                </a:path>
                <a:path w="2259329" h="1035685">
                  <a:moveTo>
                    <a:pt x="1066469" y="550456"/>
                  </a:moveTo>
                  <a:lnTo>
                    <a:pt x="1063320" y="543521"/>
                  </a:lnTo>
                  <a:lnTo>
                    <a:pt x="1091057" y="530885"/>
                  </a:lnTo>
                  <a:lnTo>
                    <a:pt x="1094206" y="537819"/>
                  </a:lnTo>
                  <a:lnTo>
                    <a:pt x="1066469" y="550456"/>
                  </a:lnTo>
                  <a:close/>
                </a:path>
                <a:path w="2259329" h="1035685">
                  <a:moveTo>
                    <a:pt x="1017943" y="572579"/>
                  </a:moveTo>
                  <a:lnTo>
                    <a:pt x="1014780" y="565645"/>
                  </a:lnTo>
                  <a:lnTo>
                    <a:pt x="1042517" y="553008"/>
                  </a:lnTo>
                  <a:lnTo>
                    <a:pt x="1045679" y="559943"/>
                  </a:lnTo>
                  <a:lnTo>
                    <a:pt x="1017943" y="572579"/>
                  </a:lnTo>
                  <a:close/>
                </a:path>
                <a:path w="2259329" h="1035685">
                  <a:moveTo>
                    <a:pt x="969403" y="594702"/>
                  </a:moveTo>
                  <a:lnTo>
                    <a:pt x="966241" y="587768"/>
                  </a:lnTo>
                  <a:lnTo>
                    <a:pt x="993978" y="575132"/>
                  </a:lnTo>
                  <a:lnTo>
                    <a:pt x="997140" y="582066"/>
                  </a:lnTo>
                  <a:lnTo>
                    <a:pt x="969403" y="594702"/>
                  </a:lnTo>
                  <a:close/>
                </a:path>
                <a:path w="2259329" h="1035685">
                  <a:moveTo>
                    <a:pt x="920864" y="616826"/>
                  </a:moveTo>
                  <a:lnTo>
                    <a:pt x="917701" y="609892"/>
                  </a:lnTo>
                  <a:lnTo>
                    <a:pt x="945438" y="597242"/>
                  </a:lnTo>
                  <a:lnTo>
                    <a:pt x="948601" y="604177"/>
                  </a:lnTo>
                  <a:lnTo>
                    <a:pt x="920864" y="616826"/>
                  </a:lnTo>
                  <a:close/>
                </a:path>
                <a:path w="2259329" h="1035685">
                  <a:moveTo>
                    <a:pt x="872324" y="638936"/>
                  </a:moveTo>
                  <a:lnTo>
                    <a:pt x="869162" y="632002"/>
                  </a:lnTo>
                  <a:lnTo>
                    <a:pt x="896899" y="619366"/>
                  </a:lnTo>
                  <a:lnTo>
                    <a:pt x="900061" y="626300"/>
                  </a:lnTo>
                  <a:lnTo>
                    <a:pt x="872324" y="638936"/>
                  </a:lnTo>
                  <a:close/>
                </a:path>
                <a:path w="2259329" h="1035685">
                  <a:moveTo>
                    <a:pt x="823785" y="661060"/>
                  </a:moveTo>
                  <a:lnTo>
                    <a:pt x="820635" y="654126"/>
                  </a:lnTo>
                  <a:lnTo>
                    <a:pt x="848360" y="641489"/>
                  </a:lnTo>
                  <a:lnTo>
                    <a:pt x="851522" y="648423"/>
                  </a:lnTo>
                  <a:lnTo>
                    <a:pt x="823785" y="661060"/>
                  </a:lnTo>
                  <a:close/>
                </a:path>
                <a:path w="2259329" h="1035685">
                  <a:moveTo>
                    <a:pt x="775258" y="683183"/>
                  </a:moveTo>
                  <a:lnTo>
                    <a:pt x="772096" y="676249"/>
                  </a:lnTo>
                  <a:lnTo>
                    <a:pt x="799833" y="663613"/>
                  </a:lnTo>
                  <a:lnTo>
                    <a:pt x="802982" y="670547"/>
                  </a:lnTo>
                  <a:lnTo>
                    <a:pt x="775258" y="683183"/>
                  </a:lnTo>
                  <a:close/>
                </a:path>
                <a:path w="2259329" h="1035685">
                  <a:moveTo>
                    <a:pt x="726719" y="705307"/>
                  </a:moveTo>
                  <a:lnTo>
                    <a:pt x="723557" y="698372"/>
                  </a:lnTo>
                  <a:lnTo>
                    <a:pt x="751293" y="685723"/>
                  </a:lnTo>
                  <a:lnTo>
                    <a:pt x="754456" y="692657"/>
                  </a:lnTo>
                  <a:lnTo>
                    <a:pt x="726719" y="705307"/>
                  </a:lnTo>
                  <a:close/>
                </a:path>
                <a:path w="2259329" h="1035685">
                  <a:moveTo>
                    <a:pt x="678180" y="727417"/>
                  </a:moveTo>
                  <a:lnTo>
                    <a:pt x="675017" y="720483"/>
                  </a:lnTo>
                  <a:lnTo>
                    <a:pt x="702754" y="707847"/>
                  </a:lnTo>
                  <a:lnTo>
                    <a:pt x="705916" y="714781"/>
                  </a:lnTo>
                  <a:lnTo>
                    <a:pt x="678180" y="727417"/>
                  </a:lnTo>
                  <a:close/>
                </a:path>
                <a:path w="2259329" h="1035685">
                  <a:moveTo>
                    <a:pt x="629640" y="749541"/>
                  </a:moveTo>
                  <a:lnTo>
                    <a:pt x="626478" y="742607"/>
                  </a:lnTo>
                  <a:lnTo>
                    <a:pt x="654215" y="729970"/>
                  </a:lnTo>
                  <a:lnTo>
                    <a:pt x="657377" y="736904"/>
                  </a:lnTo>
                  <a:lnTo>
                    <a:pt x="629640" y="749541"/>
                  </a:lnTo>
                  <a:close/>
                </a:path>
                <a:path w="2259329" h="1035685">
                  <a:moveTo>
                    <a:pt x="581101" y="771664"/>
                  </a:moveTo>
                  <a:lnTo>
                    <a:pt x="577938" y="764730"/>
                  </a:lnTo>
                  <a:lnTo>
                    <a:pt x="605675" y="752094"/>
                  </a:lnTo>
                  <a:lnTo>
                    <a:pt x="608838" y="759028"/>
                  </a:lnTo>
                  <a:lnTo>
                    <a:pt x="581101" y="771664"/>
                  </a:lnTo>
                  <a:close/>
                </a:path>
                <a:path w="2259329" h="1035685">
                  <a:moveTo>
                    <a:pt x="532561" y="793788"/>
                  </a:moveTo>
                  <a:lnTo>
                    <a:pt x="529412" y="786853"/>
                  </a:lnTo>
                  <a:lnTo>
                    <a:pt x="557149" y="774204"/>
                  </a:lnTo>
                  <a:lnTo>
                    <a:pt x="560298" y="781138"/>
                  </a:lnTo>
                  <a:lnTo>
                    <a:pt x="532561" y="793788"/>
                  </a:lnTo>
                  <a:close/>
                </a:path>
                <a:path w="2259329" h="1035685">
                  <a:moveTo>
                    <a:pt x="484035" y="815911"/>
                  </a:moveTo>
                  <a:lnTo>
                    <a:pt x="480872" y="808977"/>
                  </a:lnTo>
                  <a:lnTo>
                    <a:pt x="508609" y="796328"/>
                  </a:lnTo>
                  <a:lnTo>
                    <a:pt x="511771" y="803262"/>
                  </a:lnTo>
                  <a:lnTo>
                    <a:pt x="484035" y="815911"/>
                  </a:lnTo>
                  <a:close/>
                </a:path>
                <a:path w="2259329" h="1035685">
                  <a:moveTo>
                    <a:pt x="435495" y="838022"/>
                  </a:moveTo>
                  <a:lnTo>
                    <a:pt x="432333" y="831088"/>
                  </a:lnTo>
                  <a:lnTo>
                    <a:pt x="460070" y="818451"/>
                  </a:lnTo>
                  <a:lnTo>
                    <a:pt x="463232" y="825385"/>
                  </a:lnTo>
                  <a:lnTo>
                    <a:pt x="435495" y="838022"/>
                  </a:lnTo>
                  <a:close/>
                </a:path>
                <a:path w="2259329" h="1035685">
                  <a:moveTo>
                    <a:pt x="386956" y="860145"/>
                  </a:moveTo>
                  <a:lnTo>
                    <a:pt x="383794" y="853211"/>
                  </a:lnTo>
                  <a:lnTo>
                    <a:pt x="411530" y="840574"/>
                  </a:lnTo>
                  <a:lnTo>
                    <a:pt x="414693" y="847509"/>
                  </a:lnTo>
                  <a:lnTo>
                    <a:pt x="386956" y="860145"/>
                  </a:lnTo>
                  <a:close/>
                </a:path>
                <a:path w="2259329" h="1035685">
                  <a:moveTo>
                    <a:pt x="338416" y="882269"/>
                  </a:moveTo>
                  <a:lnTo>
                    <a:pt x="335254" y="875334"/>
                  </a:lnTo>
                  <a:lnTo>
                    <a:pt x="362991" y="862698"/>
                  </a:lnTo>
                  <a:lnTo>
                    <a:pt x="366153" y="869632"/>
                  </a:lnTo>
                  <a:lnTo>
                    <a:pt x="338416" y="882269"/>
                  </a:lnTo>
                  <a:close/>
                </a:path>
                <a:path w="2259329" h="1035685">
                  <a:moveTo>
                    <a:pt x="289877" y="904392"/>
                  </a:moveTo>
                  <a:lnTo>
                    <a:pt x="286727" y="897458"/>
                  </a:lnTo>
                  <a:lnTo>
                    <a:pt x="314451" y="884808"/>
                  </a:lnTo>
                  <a:lnTo>
                    <a:pt x="317614" y="891743"/>
                  </a:lnTo>
                  <a:lnTo>
                    <a:pt x="289877" y="904392"/>
                  </a:lnTo>
                  <a:close/>
                </a:path>
                <a:path w="2259329" h="1035685">
                  <a:moveTo>
                    <a:pt x="241350" y="926503"/>
                  </a:moveTo>
                  <a:lnTo>
                    <a:pt x="238188" y="919568"/>
                  </a:lnTo>
                  <a:lnTo>
                    <a:pt x="265925" y="906932"/>
                  </a:lnTo>
                  <a:lnTo>
                    <a:pt x="269074" y="913866"/>
                  </a:lnTo>
                  <a:lnTo>
                    <a:pt x="241350" y="926503"/>
                  </a:lnTo>
                  <a:close/>
                </a:path>
                <a:path w="2259329" h="1035685">
                  <a:moveTo>
                    <a:pt x="192811" y="948626"/>
                  </a:moveTo>
                  <a:lnTo>
                    <a:pt x="189649" y="941692"/>
                  </a:lnTo>
                  <a:lnTo>
                    <a:pt x="217385" y="929055"/>
                  </a:lnTo>
                  <a:lnTo>
                    <a:pt x="220548" y="935990"/>
                  </a:lnTo>
                  <a:lnTo>
                    <a:pt x="192811" y="948626"/>
                  </a:lnTo>
                  <a:close/>
                </a:path>
                <a:path w="2259329" h="1035685">
                  <a:moveTo>
                    <a:pt x="144272" y="970749"/>
                  </a:moveTo>
                  <a:lnTo>
                    <a:pt x="141109" y="963815"/>
                  </a:lnTo>
                  <a:lnTo>
                    <a:pt x="168846" y="951179"/>
                  </a:lnTo>
                  <a:lnTo>
                    <a:pt x="172008" y="958113"/>
                  </a:lnTo>
                  <a:lnTo>
                    <a:pt x="144272" y="970749"/>
                  </a:lnTo>
                  <a:close/>
                </a:path>
                <a:path w="2259329" h="1035685">
                  <a:moveTo>
                    <a:pt x="95732" y="992873"/>
                  </a:moveTo>
                  <a:lnTo>
                    <a:pt x="92570" y="985939"/>
                  </a:lnTo>
                  <a:lnTo>
                    <a:pt x="120307" y="973289"/>
                  </a:lnTo>
                  <a:lnTo>
                    <a:pt x="123469" y="980224"/>
                  </a:lnTo>
                  <a:lnTo>
                    <a:pt x="95732" y="992873"/>
                  </a:lnTo>
                  <a:close/>
                </a:path>
                <a:path w="2259329" h="1035685">
                  <a:moveTo>
                    <a:pt x="47193" y="1014983"/>
                  </a:moveTo>
                  <a:lnTo>
                    <a:pt x="44043" y="1008049"/>
                  </a:lnTo>
                  <a:lnTo>
                    <a:pt x="71767" y="995413"/>
                  </a:lnTo>
                  <a:lnTo>
                    <a:pt x="74930" y="1002347"/>
                  </a:lnTo>
                  <a:lnTo>
                    <a:pt x="47193" y="1014983"/>
                  </a:lnTo>
                  <a:close/>
                </a:path>
                <a:path w="2259329" h="1035685">
                  <a:moveTo>
                    <a:pt x="3162" y="1035062"/>
                  </a:moveTo>
                  <a:lnTo>
                    <a:pt x="0" y="1028128"/>
                  </a:lnTo>
                  <a:lnTo>
                    <a:pt x="23241" y="1017536"/>
                  </a:lnTo>
                  <a:lnTo>
                    <a:pt x="26390" y="1024470"/>
                  </a:lnTo>
                  <a:lnTo>
                    <a:pt x="3162" y="1035062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56560" y="3716108"/>
              <a:ext cx="967740" cy="967740"/>
            </a:xfrm>
            <a:custGeom>
              <a:avLst/>
              <a:gdLst/>
              <a:ahLst/>
              <a:cxnLst/>
              <a:rect l="l" t="t" r="r" b="b"/>
              <a:pathLst>
                <a:path w="967739" h="967739">
                  <a:moveTo>
                    <a:pt x="967740" y="483679"/>
                  </a:moveTo>
                  <a:lnTo>
                    <a:pt x="965517" y="437108"/>
                  </a:lnTo>
                  <a:lnTo>
                    <a:pt x="959015" y="391769"/>
                  </a:lnTo>
                  <a:lnTo>
                    <a:pt x="948410" y="347903"/>
                  </a:lnTo>
                  <a:lnTo>
                    <a:pt x="933919" y="305689"/>
                  </a:lnTo>
                  <a:lnTo>
                    <a:pt x="915758" y="265328"/>
                  </a:lnTo>
                  <a:lnTo>
                    <a:pt x="894092" y="227037"/>
                  </a:lnTo>
                  <a:lnTo>
                    <a:pt x="869162" y="191020"/>
                  </a:lnTo>
                  <a:lnTo>
                    <a:pt x="841146" y="157454"/>
                  </a:lnTo>
                  <a:lnTo>
                    <a:pt x="810260" y="126580"/>
                  </a:lnTo>
                  <a:lnTo>
                    <a:pt x="776706" y="98564"/>
                  </a:lnTo>
                  <a:lnTo>
                    <a:pt x="740676" y="73634"/>
                  </a:lnTo>
                  <a:lnTo>
                    <a:pt x="702386" y="51981"/>
                  </a:lnTo>
                  <a:lnTo>
                    <a:pt x="662025" y="33807"/>
                  </a:lnTo>
                  <a:lnTo>
                    <a:pt x="619810" y="19329"/>
                  </a:lnTo>
                  <a:lnTo>
                    <a:pt x="575932" y="8724"/>
                  </a:lnTo>
                  <a:lnTo>
                    <a:pt x="530606" y="2222"/>
                  </a:lnTo>
                  <a:lnTo>
                    <a:pt x="484022" y="0"/>
                  </a:lnTo>
                  <a:lnTo>
                    <a:pt x="437426" y="2222"/>
                  </a:lnTo>
                  <a:lnTo>
                    <a:pt x="392099" y="8724"/>
                  </a:lnTo>
                  <a:lnTo>
                    <a:pt x="348221" y="19329"/>
                  </a:lnTo>
                  <a:lnTo>
                    <a:pt x="306006" y="33820"/>
                  </a:lnTo>
                  <a:lnTo>
                    <a:pt x="265645" y="51993"/>
                  </a:lnTo>
                  <a:lnTo>
                    <a:pt x="227342" y="73647"/>
                  </a:lnTo>
                  <a:lnTo>
                    <a:pt x="191300" y="98590"/>
                  </a:lnTo>
                  <a:lnTo>
                    <a:pt x="157734" y="126619"/>
                  </a:lnTo>
                  <a:lnTo>
                    <a:pt x="126834" y="157518"/>
                  </a:lnTo>
                  <a:lnTo>
                    <a:pt x="98806" y="191084"/>
                  </a:lnTo>
                  <a:lnTo>
                    <a:pt x="73850" y="227139"/>
                  </a:lnTo>
                  <a:lnTo>
                    <a:pt x="52171" y="265455"/>
                  </a:lnTo>
                  <a:lnTo>
                    <a:pt x="33972" y="305841"/>
                  </a:lnTo>
                  <a:lnTo>
                    <a:pt x="19443" y="348094"/>
                  </a:lnTo>
                  <a:lnTo>
                    <a:pt x="8813" y="392023"/>
                  </a:lnTo>
                  <a:lnTo>
                    <a:pt x="2260" y="437400"/>
                  </a:lnTo>
                  <a:lnTo>
                    <a:pt x="0" y="484035"/>
                  </a:lnTo>
                  <a:lnTo>
                    <a:pt x="2260" y="530567"/>
                  </a:lnTo>
                  <a:lnTo>
                    <a:pt x="8813" y="575843"/>
                  </a:lnTo>
                  <a:lnTo>
                    <a:pt x="19443" y="619671"/>
                  </a:lnTo>
                  <a:lnTo>
                    <a:pt x="33972" y="661847"/>
                  </a:lnTo>
                  <a:lnTo>
                    <a:pt x="52171" y="702170"/>
                  </a:lnTo>
                  <a:lnTo>
                    <a:pt x="73850" y="740435"/>
                  </a:lnTo>
                  <a:lnTo>
                    <a:pt x="98806" y="776427"/>
                  </a:lnTo>
                  <a:lnTo>
                    <a:pt x="126834" y="809967"/>
                  </a:lnTo>
                  <a:lnTo>
                    <a:pt x="157734" y="840841"/>
                  </a:lnTo>
                  <a:lnTo>
                    <a:pt x="191300" y="868832"/>
                  </a:lnTo>
                  <a:lnTo>
                    <a:pt x="227342" y="893762"/>
                  </a:lnTo>
                  <a:lnTo>
                    <a:pt x="265645" y="915403"/>
                  </a:lnTo>
                  <a:lnTo>
                    <a:pt x="306006" y="933577"/>
                  </a:lnTo>
                  <a:lnTo>
                    <a:pt x="348221" y="948055"/>
                  </a:lnTo>
                  <a:lnTo>
                    <a:pt x="392099" y="958659"/>
                  </a:lnTo>
                  <a:lnTo>
                    <a:pt x="437426" y="965161"/>
                  </a:lnTo>
                  <a:lnTo>
                    <a:pt x="484022" y="967371"/>
                  </a:lnTo>
                  <a:lnTo>
                    <a:pt x="530606" y="965161"/>
                  </a:lnTo>
                  <a:lnTo>
                    <a:pt x="575932" y="958659"/>
                  </a:lnTo>
                  <a:lnTo>
                    <a:pt x="619810" y="948055"/>
                  </a:lnTo>
                  <a:lnTo>
                    <a:pt x="662025" y="933577"/>
                  </a:lnTo>
                  <a:lnTo>
                    <a:pt x="702386" y="915403"/>
                  </a:lnTo>
                  <a:lnTo>
                    <a:pt x="740676" y="893749"/>
                  </a:lnTo>
                  <a:lnTo>
                    <a:pt x="776706" y="868807"/>
                  </a:lnTo>
                  <a:lnTo>
                    <a:pt x="810260" y="840803"/>
                  </a:lnTo>
                  <a:lnTo>
                    <a:pt x="841146" y="809917"/>
                  </a:lnTo>
                  <a:lnTo>
                    <a:pt x="869162" y="776363"/>
                  </a:lnTo>
                  <a:lnTo>
                    <a:pt x="894092" y="740333"/>
                  </a:lnTo>
                  <a:lnTo>
                    <a:pt x="915758" y="702043"/>
                  </a:lnTo>
                  <a:lnTo>
                    <a:pt x="933919" y="661682"/>
                  </a:lnTo>
                  <a:lnTo>
                    <a:pt x="948410" y="619467"/>
                  </a:lnTo>
                  <a:lnTo>
                    <a:pt x="959015" y="575602"/>
                  </a:lnTo>
                  <a:lnTo>
                    <a:pt x="965517" y="530263"/>
                  </a:lnTo>
                  <a:lnTo>
                    <a:pt x="967740" y="483679"/>
                  </a:lnTo>
                  <a:close/>
                </a:path>
              </a:pathLst>
            </a:custGeom>
            <a:solidFill>
              <a:srgbClr val="DCAAAA">
                <a:alpha val="68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134868" y="3890517"/>
              <a:ext cx="614680" cy="616585"/>
            </a:xfrm>
            <a:custGeom>
              <a:avLst/>
              <a:gdLst/>
              <a:ahLst/>
              <a:cxnLst/>
              <a:rect l="l" t="t" r="r" b="b"/>
              <a:pathLst>
                <a:path w="614679" h="616585">
                  <a:moveTo>
                    <a:pt x="307289" y="616458"/>
                  </a:moveTo>
                  <a:lnTo>
                    <a:pt x="261893" y="613115"/>
                  </a:lnTo>
                  <a:lnTo>
                    <a:pt x="218566" y="603407"/>
                  </a:lnTo>
                  <a:lnTo>
                    <a:pt x="177780" y="587807"/>
                  </a:lnTo>
                  <a:lnTo>
                    <a:pt x="140012" y="566794"/>
                  </a:lnTo>
                  <a:lnTo>
                    <a:pt x="105736" y="540842"/>
                  </a:lnTo>
                  <a:lnTo>
                    <a:pt x="75426" y="510429"/>
                  </a:lnTo>
                  <a:lnTo>
                    <a:pt x="49558" y="476030"/>
                  </a:lnTo>
                  <a:lnTo>
                    <a:pt x="28607" y="438121"/>
                  </a:lnTo>
                  <a:lnTo>
                    <a:pt x="13046" y="397180"/>
                  </a:lnTo>
                  <a:lnTo>
                    <a:pt x="3353" y="353681"/>
                  </a:lnTo>
                  <a:lnTo>
                    <a:pt x="0" y="308102"/>
                  </a:lnTo>
                  <a:lnTo>
                    <a:pt x="3353" y="262585"/>
                  </a:lnTo>
                  <a:lnTo>
                    <a:pt x="13046" y="219138"/>
                  </a:lnTo>
                  <a:lnTo>
                    <a:pt x="28607" y="178238"/>
                  </a:lnTo>
                  <a:lnTo>
                    <a:pt x="49558" y="140362"/>
                  </a:lnTo>
                  <a:lnTo>
                    <a:pt x="75426" y="105987"/>
                  </a:lnTo>
                  <a:lnTo>
                    <a:pt x="105736" y="75591"/>
                  </a:lnTo>
                  <a:lnTo>
                    <a:pt x="140012" y="49651"/>
                  </a:lnTo>
                  <a:lnTo>
                    <a:pt x="177780" y="28644"/>
                  </a:lnTo>
                  <a:lnTo>
                    <a:pt x="218566" y="13049"/>
                  </a:lnTo>
                  <a:lnTo>
                    <a:pt x="261893" y="3341"/>
                  </a:lnTo>
                  <a:lnTo>
                    <a:pt x="307289" y="0"/>
                  </a:lnTo>
                  <a:lnTo>
                    <a:pt x="352684" y="3341"/>
                  </a:lnTo>
                  <a:lnTo>
                    <a:pt x="396011" y="13050"/>
                  </a:lnTo>
                  <a:lnTo>
                    <a:pt x="436795" y="28647"/>
                  </a:lnTo>
                  <a:lnTo>
                    <a:pt x="474561" y="49657"/>
                  </a:lnTo>
                  <a:lnTo>
                    <a:pt x="508834" y="75603"/>
                  </a:lnTo>
                  <a:lnTo>
                    <a:pt x="539137" y="106007"/>
                  </a:lnTo>
                  <a:lnTo>
                    <a:pt x="564996" y="140394"/>
                  </a:lnTo>
                  <a:lnTo>
                    <a:pt x="585937" y="178287"/>
                  </a:lnTo>
                  <a:lnTo>
                    <a:pt x="601482" y="219208"/>
                  </a:lnTo>
                  <a:lnTo>
                    <a:pt x="611158" y="262681"/>
                  </a:lnTo>
                  <a:lnTo>
                    <a:pt x="614489" y="308229"/>
                  </a:lnTo>
                  <a:lnTo>
                    <a:pt x="611158" y="353776"/>
                  </a:lnTo>
                  <a:lnTo>
                    <a:pt x="601482" y="397249"/>
                  </a:lnTo>
                  <a:lnTo>
                    <a:pt x="585937" y="438170"/>
                  </a:lnTo>
                  <a:lnTo>
                    <a:pt x="564996" y="476063"/>
                  </a:lnTo>
                  <a:lnTo>
                    <a:pt x="539137" y="510450"/>
                  </a:lnTo>
                  <a:lnTo>
                    <a:pt x="508834" y="540854"/>
                  </a:lnTo>
                  <a:lnTo>
                    <a:pt x="474561" y="566800"/>
                  </a:lnTo>
                  <a:lnTo>
                    <a:pt x="436795" y="587810"/>
                  </a:lnTo>
                  <a:lnTo>
                    <a:pt x="396011" y="603407"/>
                  </a:lnTo>
                  <a:lnTo>
                    <a:pt x="352684" y="613116"/>
                  </a:lnTo>
                  <a:lnTo>
                    <a:pt x="307289" y="616458"/>
                  </a:lnTo>
                  <a:close/>
                </a:path>
              </a:pathLst>
            </a:custGeom>
            <a:solidFill>
              <a:srgbClr val="DCAA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326663" y="4046067"/>
              <a:ext cx="227329" cy="305435"/>
            </a:xfrm>
            <a:custGeom>
              <a:avLst/>
              <a:gdLst/>
              <a:ahLst/>
              <a:cxnLst/>
              <a:rect l="l" t="t" r="r" b="b"/>
              <a:pathLst>
                <a:path w="227329" h="305435">
                  <a:moveTo>
                    <a:pt x="226796" y="305346"/>
                  </a:moveTo>
                  <a:lnTo>
                    <a:pt x="0" y="305346"/>
                  </a:lnTo>
                  <a:lnTo>
                    <a:pt x="0" y="0"/>
                  </a:lnTo>
                  <a:lnTo>
                    <a:pt x="226796" y="0"/>
                  </a:lnTo>
                  <a:lnTo>
                    <a:pt x="226796" y="15239"/>
                  </a:lnTo>
                  <a:lnTo>
                    <a:pt x="197523" y="15239"/>
                  </a:lnTo>
                  <a:lnTo>
                    <a:pt x="195478" y="16167"/>
                  </a:lnTo>
                  <a:lnTo>
                    <a:pt x="193624" y="17843"/>
                  </a:lnTo>
                  <a:lnTo>
                    <a:pt x="191960" y="19519"/>
                  </a:lnTo>
                  <a:lnTo>
                    <a:pt x="191033" y="21564"/>
                  </a:lnTo>
                  <a:lnTo>
                    <a:pt x="191033" y="26390"/>
                  </a:lnTo>
                  <a:lnTo>
                    <a:pt x="191960" y="28625"/>
                  </a:lnTo>
                  <a:lnTo>
                    <a:pt x="193624" y="30479"/>
                  </a:lnTo>
                  <a:lnTo>
                    <a:pt x="195478" y="32156"/>
                  </a:lnTo>
                  <a:lnTo>
                    <a:pt x="197523" y="33083"/>
                  </a:lnTo>
                  <a:lnTo>
                    <a:pt x="226796" y="33083"/>
                  </a:lnTo>
                  <a:lnTo>
                    <a:pt x="226796" y="47955"/>
                  </a:lnTo>
                  <a:lnTo>
                    <a:pt x="18161" y="47955"/>
                  </a:lnTo>
                  <a:lnTo>
                    <a:pt x="18161" y="155740"/>
                  </a:lnTo>
                  <a:lnTo>
                    <a:pt x="226796" y="155740"/>
                  </a:lnTo>
                  <a:lnTo>
                    <a:pt x="226796" y="173774"/>
                  </a:lnTo>
                  <a:lnTo>
                    <a:pt x="18161" y="173774"/>
                  </a:lnTo>
                  <a:lnTo>
                    <a:pt x="18161" y="281558"/>
                  </a:lnTo>
                  <a:lnTo>
                    <a:pt x="226796" y="281558"/>
                  </a:lnTo>
                  <a:lnTo>
                    <a:pt x="226796" y="305346"/>
                  </a:lnTo>
                  <a:close/>
                </a:path>
                <a:path w="227329" h="305435">
                  <a:moveTo>
                    <a:pt x="226796" y="33083"/>
                  </a:moveTo>
                  <a:lnTo>
                    <a:pt x="202526" y="33083"/>
                  </a:lnTo>
                  <a:lnTo>
                    <a:pt x="204558" y="32156"/>
                  </a:lnTo>
                  <a:lnTo>
                    <a:pt x="206222" y="30479"/>
                  </a:lnTo>
                  <a:lnTo>
                    <a:pt x="207899" y="28625"/>
                  </a:lnTo>
                  <a:lnTo>
                    <a:pt x="208635" y="26390"/>
                  </a:lnTo>
                  <a:lnTo>
                    <a:pt x="208635" y="21564"/>
                  </a:lnTo>
                  <a:lnTo>
                    <a:pt x="207899" y="19519"/>
                  </a:lnTo>
                  <a:lnTo>
                    <a:pt x="204558" y="16167"/>
                  </a:lnTo>
                  <a:lnTo>
                    <a:pt x="202526" y="15239"/>
                  </a:lnTo>
                  <a:lnTo>
                    <a:pt x="226796" y="15239"/>
                  </a:lnTo>
                  <a:lnTo>
                    <a:pt x="226796" y="33083"/>
                  </a:lnTo>
                  <a:close/>
                </a:path>
                <a:path w="227329" h="305435">
                  <a:moveTo>
                    <a:pt x="226796" y="155740"/>
                  </a:moveTo>
                  <a:lnTo>
                    <a:pt x="208635" y="155740"/>
                  </a:lnTo>
                  <a:lnTo>
                    <a:pt x="208635" y="47955"/>
                  </a:lnTo>
                  <a:lnTo>
                    <a:pt x="226796" y="47955"/>
                  </a:lnTo>
                  <a:lnTo>
                    <a:pt x="226796" y="155740"/>
                  </a:lnTo>
                  <a:close/>
                </a:path>
                <a:path w="227329" h="305435">
                  <a:moveTo>
                    <a:pt x="196964" y="144030"/>
                  </a:moveTo>
                  <a:lnTo>
                    <a:pt x="29832" y="144030"/>
                  </a:lnTo>
                  <a:lnTo>
                    <a:pt x="29832" y="60032"/>
                  </a:lnTo>
                  <a:lnTo>
                    <a:pt x="196964" y="60032"/>
                  </a:lnTo>
                  <a:lnTo>
                    <a:pt x="196964" y="77876"/>
                  </a:lnTo>
                  <a:lnTo>
                    <a:pt x="88011" y="77876"/>
                  </a:lnTo>
                  <a:lnTo>
                    <a:pt x="86525" y="78422"/>
                  </a:lnTo>
                  <a:lnTo>
                    <a:pt x="85420" y="79540"/>
                  </a:lnTo>
                  <a:lnTo>
                    <a:pt x="84302" y="80848"/>
                  </a:lnTo>
                  <a:lnTo>
                    <a:pt x="83565" y="82143"/>
                  </a:lnTo>
                  <a:lnTo>
                    <a:pt x="83565" y="109651"/>
                  </a:lnTo>
                  <a:lnTo>
                    <a:pt x="84302" y="111137"/>
                  </a:lnTo>
                  <a:lnTo>
                    <a:pt x="85420" y="112255"/>
                  </a:lnTo>
                  <a:lnTo>
                    <a:pt x="86525" y="113550"/>
                  </a:lnTo>
                  <a:lnTo>
                    <a:pt x="88011" y="114109"/>
                  </a:lnTo>
                  <a:lnTo>
                    <a:pt x="196964" y="114109"/>
                  </a:lnTo>
                  <a:lnTo>
                    <a:pt x="196964" y="144030"/>
                  </a:lnTo>
                  <a:close/>
                </a:path>
                <a:path w="227329" h="305435">
                  <a:moveTo>
                    <a:pt x="196964" y="114109"/>
                  </a:moveTo>
                  <a:lnTo>
                    <a:pt x="138785" y="114109"/>
                  </a:lnTo>
                  <a:lnTo>
                    <a:pt x="140258" y="113550"/>
                  </a:lnTo>
                  <a:lnTo>
                    <a:pt x="141376" y="112255"/>
                  </a:lnTo>
                  <a:lnTo>
                    <a:pt x="142481" y="111137"/>
                  </a:lnTo>
                  <a:lnTo>
                    <a:pt x="143230" y="109651"/>
                  </a:lnTo>
                  <a:lnTo>
                    <a:pt x="143230" y="82143"/>
                  </a:lnTo>
                  <a:lnTo>
                    <a:pt x="142481" y="80848"/>
                  </a:lnTo>
                  <a:lnTo>
                    <a:pt x="141376" y="79540"/>
                  </a:lnTo>
                  <a:lnTo>
                    <a:pt x="140258" y="78422"/>
                  </a:lnTo>
                  <a:lnTo>
                    <a:pt x="138785" y="77876"/>
                  </a:lnTo>
                  <a:lnTo>
                    <a:pt x="196964" y="77876"/>
                  </a:lnTo>
                  <a:lnTo>
                    <a:pt x="196964" y="114109"/>
                  </a:lnTo>
                  <a:close/>
                </a:path>
                <a:path w="227329" h="305435">
                  <a:moveTo>
                    <a:pt x="226796" y="281558"/>
                  </a:moveTo>
                  <a:lnTo>
                    <a:pt x="208635" y="281558"/>
                  </a:lnTo>
                  <a:lnTo>
                    <a:pt x="208635" y="173774"/>
                  </a:lnTo>
                  <a:lnTo>
                    <a:pt x="226796" y="173774"/>
                  </a:lnTo>
                  <a:lnTo>
                    <a:pt x="226796" y="281558"/>
                  </a:lnTo>
                  <a:close/>
                </a:path>
                <a:path w="227329" h="305435">
                  <a:moveTo>
                    <a:pt x="196964" y="269481"/>
                  </a:moveTo>
                  <a:lnTo>
                    <a:pt x="29832" y="269481"/>
                  </a:lnTo>
                  <a:lnTo>
                    <a:pt x="29832" y="185851"/>
                  </a:lnTo>
                  <a:lnTo>
                    <a:pt x="196964" y="185851"/>
                  </a:lnTo>
                  <a:lnTo>
                    <a:pt x="196964" y="203695"/>
                  </a:lnTo>
                  <a:lnTo>
                    <a:pt x="88011" y="203695"/>
                  </a:lnTo>
                  <a:lnTo>
                    <a:pt x="86525" y="204241"/>
                  </a:lnTo>
                  <a:lnTo>
                    <a:pt x="85420" y="205358"/>
                  </a:lnTo>
                  <a:lnTo>
                    <a:pt x="84302" y="206667"/>
                  </a:lnTo>
                  <a:lnTo>
                    <a:pt x="83565" y="207962"/>
                  </a:lnTo>
                  <a:lnTo>
                    <a:pt x="83565" y="235102"/>
                  </a:lnTo>
                  <a:lnTo>
                    <a:pt x="84302" y="236588"/>
                  </a:lnTo>
                  <a:lnTo>
                    <a:pt x="85420" y="237705"/>
                  </a:lnTo>
                  <a:lnTo>
                    <a:pt x="86525" y="239001"/>
                  </a:lnTo>
                  <a:lnTo>
                    <a:pt x="88011" y="239560"/>
                  </a:lnTo>
                  <a:lnTo>
                    <a:pt x="196964" y="239560"/>
                  </a:lnTo>
                  <a:lnTo>
                    <a:pt x="196964" y="269481"/>
                  </a:lnTo>
                  <a:close/>
                </a:path>
                <a:path w="227329" h="305435">
                  <a:moveTo>
                    <a:pt x="196964" y="239560"/>
                  </a:moveTo>
                  <a:lnTo>
                    <a:pt x="138785" y="239560"/>
                  </a:lnTo>
                  <a:lnTo>
                    <a:pt x="140258" y="239001"/>
                  </a:lnTo>
                  <a:lnTo>
                    <a:pt x="141376" y="237705"/>
                  </a:lnTo>
                  <a:lnTo>
                    <a:pt x="142481" y="236588"/>
                  </a:lnTo>
                  <a:lnTo>
                    <a:pt x="143230" y="235102"/>
                  </a:lnTo>
                  <a:lnTo>
                    <a:pt x="143230" y="207962"/>
                  </a:lnTo>
                  <a:lnTo>
                    <a:pt x="142481" y="206667"/>
                  </a:lnTo>
                  <a:lnTo>
                    <a:pt x="141376" y="205358"/>
                  </a:lnTo>
                  <a:lnTo>
                    <a:pt x="140258" y="204241"/>
                  </a:lnTo>
                  <a:lnTo>
                    <a:pt x="138785" y="203695"/>
                  </a:lnTo>
                  <a:lnTo>
                    <a:pt x="196964" y="203695"/>
                  </a:lnTo>
                  <a:lnTo>
                    <a:pt x="196964" y="2395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031976" y="890851"/>
            <a:ext cx="3562350" cy="279527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61925">
              <a:lnSpc>
                <a:spcPct val="100000"/>
              </a:lnSpc>
              <a:spcBef>
                <a:spcPts val="340"/>
              </a:spcBef>
            </a:pPr>
            <a:r>
              <a:rPr dirty="0" sz="2000" b="1">
                <a:solidFill>
                  <a:srgbClr val="434343"/>
                </a:solidFill>
                <a:latin typeface="Microsoft YaHei"/>
                <a:cs typeface="Microsoft YaHei"/>
              </a:rPr>
              <a:t>经营环境深刻变</a:t>
            </a:r>
            <a:r>
              <a:rPr dirty="0" sz="2000" spc="5" b="1">
                <a:solidFill>
                  <a:srgbClr val="434343"/>
                </a:solidFill>
                <a:latin typeface="Microsoft YaHei"/>
                <a:cs typeface="Microsoft YaHei"/>
              </a:rPr>
              <a:t>化</a:t>
            </a:r>
            <a:endParaRPr sz="2000">
              <a:latin typeface="Microsoft YaHei"/>
              <a:cs typeface="Microsoft YaHei"/>
            </a:endParaRPr>
          </a:p>
          <a:p>
            <a:pPr algn="ctr" marR="1331595">
              <a:lnSpc>
                <a:spcPct val="100000"/>
              </a:lnSpc>
              <a:spcBef>
                <a:spcPts val="145"/>
              </a:spcBef>
            </a:pP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银行进入4.0时代，管理方式、产</a:t>
            </a:r>
            <a:endParaRPr sz="1200">
              <a:latin typeface="Microsoft YaHei"/>
              <a:cs typeface="Microsoft YaHei"/>
            </a:endParaRPr>
          </a:p>
          <a:p>
            <a:pPr algn="ctr" marL="43815" marR="1376045">
              <a:lnSpc>
                <a:spcPct val="150000"/>
              </a:lnSpc>
            </a:pP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品形态和服务模式从传统金融产 品服务向产品、场景、平台等多 位一体服务转型</a:t>
            </a:r>
            <a:endParaRPr sz="1200">
              <a:latin typeface="Microsoft YaHei"/>
              <a:cs typeface="Microsoft YaHei"/>
            </a:endParaRPr>
          </a:p>
          <a:p>
            <a:pPr marL="1516380">
              <a:lnSpc>
                <a:spcPts val="2370"/>
              </a:lnSpc>
              <a:spcBef>
                <a:spcPts val="845"/>
              </a:spcBef>
            </a:pPr>
            <a:r>
              <a:rPr dirty="0" sz="2000" b="1">
                <a:solidFill>
                  <a:srgbClr val="434343"/>
                </a:solidFill>
                <a:latin typeface="Microsoft YaHei"/>
                <a:cs typeface="Microsoft YaHei"/>
              </a:rPr>
              <a:t>同业竞争愈演愈</a:t>
            </a:r>
            <a:r>
              <a:rPr dirty="0" sz="2000" spc="5" b="1">
                <a:solidFill>
                  <a:srgbClr val="434343"/>
                </a:solidFill>
                <a:latin typeface="Microsoft YaHei"/>
                <a:cs typeface="Microsoft YaHei"/>
              </a:rPr>
              <a:t>烈</a:t>
            </a:r>
            <a:endParaRPr sz="2000">
              <a:latin typeface="Microsoft YaHei"/>
              <a:cs typeface="Microsoft YaHei"/>
            </a:endParaRPr>
          </a:p>
          <a:p>
            <a:pPr algn="ctr" marL="1149985">
              <a:lnSpc>
                <a:spcPts val="1410"/>
              </a:lnSpc>
            </a:pP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同业普遍将金融科技作为核心战略</a:t>
            </a:r>
            <a:endParaRPr sz="1200">
              <a:latin typeface="Microsoft YaHei"/>
              <a:cs typeface="Microsoft YaHei"/>
            </a:endParaRPr>
          </a:p>
          <a:p>
            <a:pPr algn="ctr" marL="1212850" marR="55244">
              <a:lnSpc>
                <a:spcPct val="150000"/>
              </a:lnSpc>
            </a:pP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，加大投入，重视宣传，塑造金融 科技领先形象，将金融科技视为“ 弯道超车”的关键发力点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00791" y="3729367"/>
            <a:ext cx="3073400" cy="10718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30835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434343"/>
                </a:solidFill>
                <a:latin typeface="Microsoft YaHei"/>
                <a:cs typeface="Microsoft YaHei"/>
              </a:rPr>
              <a:t>安全形势日益严</a:t>
            </a:r>
            <a:r>
              <a:rPr dirty="0" sz="2000" spc="5" b="1">
                <a:solidFill>
                  <a:srgbClr val="434343"/>
                </a:solidFill>
                <a:latin typeface="Microsoft YaHei"/>
                <a:cs typeface="Microsoft YaHei"/>
              </a:rPr>
              <a:t>峻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系统的开放拉长了安全防护链条，新产品新技</a:t>
            </a:r>
            <a:endParaRPr sz="1200">
              <a:latin typeface="Microsoft YaHei"/>
              <a:cs typeface="Microsoft YaHei"/>
            </a:endParaRPr>
          </a:p>
          <a:p>
            <a:pPr marL="12700" marR="5080">
              <a:lnSpc>
                <a:spcPct val="150000"/>
              </a:lnSpc>
            </a:pP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术广泛深入应用也带来了潜在漏洞和可能引发 新的风险点，安全防护难度更大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04409" y="869319"/>
            <a:ext cx="3683000" cy="929005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795"/>
              </a:spcBef>
            </a:pPr>
            <a:r>
              <a:rPr dirty="0" sz="2000" b="1">
                <a:solidFill>
                  <a:srgbClr val="434343"/>
                </a:solidFill>
                <a:latin typeface="Microsoft YaHei"/>
                <a:cs typeface="Microsoft YaHei"/>
              </a:rPr>
              <a:t>技术变革加速演</a:t>
            </a:r>
            <a:r>
              <a:rPr dirty="0" sz="2000" spc="5" b="1">
                <a:solidFill>
                  <a:srgbClr val="434343"/>
                </a:solidFill>
                <a:latin typeface="Microsoft YaHei"/>
                <a:cs typeface="Microsoft YaHei"/>
              </a:rPr>
              <a:t>进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金融科技作为新形势下科技驱动金融转型升级的新业态</a:t>
            </a:r>
            <a:endParaRPr sz="1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，其成果在生产生活各领域遍地开花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88836" y="2145735"/>
            <a:ext cx="2463800" cy="1291590"/>
          </a:xfrm>
          <a:prstGeom prst="rect">
            <a:avLst/>
          </a:prstGeom>
        </p:spPr>
        <p:txBody>
          <a:bodyPr wrap="square" lIns="0" tIns="156210" rIns="0" bIns="0" rtlCol="0" vert="horz">
            <a:spAutoFit/>
          </a:bodyPr>
          <a:lstStyle/>
          <a:p>
            <a:pPr marL="66675">
              <a:lnSpc>
                <a:spcPct val="100000"/>
              </a:lnSpc>
              <a:spcBef>
                <a:spcPts val="1230"/>
              </a:spcBef>
            </a:pPr>
            <a:r>
              <a:rPr dirty="0" sz="2000" b="1">
                <a:solidFill>
                  <a:srgbClr val="434343"/>
                </a:solidFill>
                <a:latin typeface="Microsoft YaHei"/>
                <a:cs typeface="Microsoft YaHei"/>
              </a:rPr>
              <a:t>监管要求趋严趋</a:t>
            </a:r>
            <a:r>
              <a:rPr dirty="0" sz="2000" spc="5" b="1">
                <a:solidFill>
                  <a:srgbClr val="434343"/>
                </a:solidFill>
                <a:latin typeface="Microsoft YaHei"/>
                <a:cs typeface="Microsoft YaHei"/>
              </a:rPr>
              <a:t>强</a:t>
            </a:r>
            <a:endParaRPr sz="2000">
              <a:latin typeface="Microsoft YaHei"/>
              <a:cs typeface="Microsoft YaHei"/>
            </a:endParaRPr>
          </a:p>
          <a:p>
            <a:pPr algn="ctr" marL="12700" marR="5080">
              <a:lnSpc>
                <a:spcPts val="2160"/>
              </a:lnSpc>
              <a:spcBef>
                <a:spcPts val="55"/>
              </a:spcBef>
            </a:pP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新时代国家将进一步强化“强监管、 严问责”的趋势，互联网金融正在重 回金融本源、协调发展的正轨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411723" y="2500998"/>
            <a:ext cx="967740" cy="968375"/>
            <a:chOff x="5411723" y="2500998"/>
            <a:chExt cx="967740" cy="968375"/>
          </a:xfrm>
        </p:grpSpPr>
        <p:sp>
          <p:nvSpPr>
            <p:cNvPr id="27" name="object 27"/>
            <p:cNvSpPr/>
            <p:nvPr/>
          </p:nvSpPr>
          <p:spPr>
            <a:xfrm>
              <a:off x="5586983" y="2677134"/>
              <a:ext cx="617855" cy="616585"/>
            </a:xfrm>
            <a:custGeom>
              <a:avLst/>
              <a:gdLst/>
              <a:ahLst/>
              <a:cxnLst/>
              <a:rect l="l" t="t" r="r" b="b"/>
              <a:pathLst>
                <a:path w="617854" h="616585">
                  <a:moveTo>
                    <a:pt x="308762" y="616496"/>
                  </a:moveTo>
                  <a:lnTo>
                    <a:pt x="263143" y="613153"/>
                  </a:lnTo>
                  <a:lnTo>
                    <a:pt x="219601" y="603445"/>
                  </a:lnTo>
                  <a:lnTo>
                    <a:pt x="178616" y="587848"/>
                  </a:lnTo>
                  <a:lnTo>
                    <a:pt x="140662" y="566840"/>
                  </a:lnTo>
                  <a:lnTo>
                    <a:pt x="106219" y="540899"/>
                  </a:lnTo>
                  <a:lnTo>
                    <a:pt x="75764" y="510501"/>
                  </a:lnTo>
                  <a:lnTo>
                    <a:pt x="49772" y="476125"/>
                  </a:lnTo>
                  <a:lnTo>
                    <a:pt x="28723" y="438247"/>
                  </a:lnTo>
                  <a:lnTo>
                    <a:pt x="13093" y="397345"/>
                  </a:lnTo>
                  <a:lnTo>
                    <a:pt x="3359" y="353898"/>
                  </a:lnTo>
                  <a:lnTo>
                    <a:pt x="0" y="308381"/>
                  </a:lnTo>
                  <a:lnTo>
                    <a:pt x="3359" y="262798"/>
                  </a:lnTo>
                  <a:lnTo>
                    <a:pt x="13093" y="219296"/>
                  </a:lnTo>
                  <a:lnTo>
                    <a:pt x="28723" y="178351"/>
                  </a:lnTo>
                  <a:lnTo>
                    <a:pt x="49772" y="140439"/>
                  </a:lnTo>
                  <a:lnTo>
                    <a:pt x="75764" y="106037"/>
                  </a:lnTo>
                  <a:lnTo>
                    <a:pt x="106219" y="75621"/>
                  </a:lnTo>
                  <a:lnTo>
                    <a:pt x="140662" y="49667"/>
                  </a:lnTo>
                  <a:lnTo>
                    <a:pt x="178616" y="28652"/>
                  </a:lnTo>
                  <a:lnTo>
                    <a:pt x="219601" y="13052"/>
                  </a:lnTo>
                  <a:lnTo>
                    <a:pt x="263143" y="3342"/>
                  </a:lnTo>
                  <a:lnTo>
                    <a:pt x="308762" y="0"/>
                  </a:lnTo>
                  <a:lnTo>
                    <a:pt x="354381" y="3342"/>
                  </a:lnTo>
                  <a:lnTo>
                    <a:pt x="397922" y="13051"/>
                  </a:lnTo>
                  <a:lnTo>
                    <a:pt x="438907" y="28650"/>
                  </a:lnTo>
                  <a:lnTo>
                    <a:pt x="476859" y="49661"/>
                  </a:lnTo>
                  <a:lnTo>
                    <a:pt x="511300" y="75609"/>
                  </a:lnTo>
                  <a:lnTo>
                    <a:pt x="541752" y="106017"/>
                  </a:lnTo>
                  <a:lnTo>
                    <a:pt x="567738" y="140406"/>
                  </a:lnTo>
                  <a:lnTo>
                    <a:pt x="588781" y="178302"/>
                  </a:lnTo>
                  <a:lnTo>
                    <a:pt x="604403" y="219226"/>
                  </a:lnTo>
                  <a:lnTo>
                    <a:pt x="614126" y="262702"/>
                  </a:lnTo>
                  <a:lnTo>
                    <a:pt x="617474" y="308254"/>
                  </a:lnTo>
                  <a:lnTo>
                    <a:pt x="614126" y="353802"/>
                  </a:lnTo>
                  <a:lnTo>
                    <a:pt x="604403" y="397276"/>
                  </a:lnTo>
                  <a:lnTo>
                    <a:pt x="588781" y="438198"/>
                  </a:lnTo>
                  <a:lnTo>
                    <a:pt x="567738" y="476092"/>
                  </a:lnTo>
                  <a:lnTo>
                    <a:pt x="541752" y="510481"/>
                  </a:lnTo>
                  <a:lnTo>
                    <a:pt x="511300" y="540887"/>
                  </a:lnTo>
                  <a:lnTo>
                    <a:pt x="476859" y="566834"/>
                  </a:lnTo>
                  <a:lnTo>
                    <a:pt x="438907" y="587846"/>
                  </a:lnTo>
                  <a:lnTo>
                    <a:pt x="397922" y="603444"/>
                  </a:lnTo>
                  <a:lnTo>
                    <a:pt x="354381" y="613153"/>
                  </a:lnTo>
                  <a:lnTo>
                    <a:pt x="308762" y="616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411724" y="2500998"/>
              <a:ext cx="967740" cy="968375"/>
            </a:xfrm>
            <a:custGeom>
              <a:avLst/>
              <a:gdLst/>
              <a:ahLst/>
              <a:cxnLst/>
              <a:rect l="l" t="t" r="r" b="b"/>
              <a:pathLst>
                <a:path w="967739" h="968375">
                  <a:moveTo>
                    <a:pt x="967727" y="484035"/>
                  </a:moveTo>
                  <a:lnTo>
                    <a:pt x="965504" y="437426"/>
                  </a:lnTo>
                  <a:lnTo>
                    <a:pt x="958989" y="392061"/>
                  </a:lnTo>
                  <a:lnTo>
                    <a:pt x="948385" y="348157"/>
                  </a:lnTo>
                  <a:lnTo>
                    <a:pt x="933894" y="305917"/>
                  </a:lnTo>
                  <a:lnTo>
                    <a:pt x="915708" y="265531"/>
                  </a:lnTo>
                  <a:lnTo>
                    <a:pt x="894041" y="227215"/>
                  </a:lnTo>
                  <a:lnTo>
                    <a:pt x="869086" y="191160"/>
                  </a:lnTo>
                  <a:lnTo>
                    <a:pt x="841057" y="157581"/>
                  </a:lnTo>
                  <a:lnTo>
                    <a:pt x="810145" y="126669"/>
                  </a:lnTo>
                  <a:lnTo>
                    <a:pt x="776566" y="98640"/>
                  </a:lnTo>
                  <a:lnTo>
                    <a:pt x="740511" y="73685"/>
                  </a:lnTo>
                  <a:lnTo>
                    <a:pt x="702195" y="52019"/>
                  </a:lnTo>
                  <a:lnTo>
                    <a:pt x="661797" y="33832"/>
                  </a:lnTo>
                  <a:lnTo>
                    <a:pt x="619556" y="19342"/>
                  </a:lnTo>
                  <a:lnTo>
                    <a:pt x="575640" y="8737"/>
                  </a:lnTo>
                  <a:lnTo>
                    <a:pt x="530275" y="2222"/>
                  </a:lnTo>
                  <a:lnTo>
                    <a:pt x="483666" y="0"/>
                  </a:lnTo>
                  <a:lnTo>
                    <a:pt x="437045" y="2222"/>
                  </a:lnTo>
                  <a:lnTo>
                    <a:pt x="391680" y="8737"/>
                  </a:lnTo>
                  <a:lnTo>
                    <a:pt x="347776" y="19342"/>
                  </a:lnTo>
                  <a:lnTo>
                    <a:pt x="305523" y="33845"/>
                  </a:lnTo>
                  <a:lnTo>
                    <a:pt x="265150" y="52031"/>
                  </a:lnTo>
                  <a:lnTo>
                    <a:pt x="226834" y="73710"/>
                  </a:lnTo>
                  <a:lnTo>
                    <a:pt x="190792" y="98679"/>
                  </a:lnTo>
                  <a:lnTo>
                    <a:pt x="157226" y="126720"/>
                  </a:lnTo>
                  <a:lnTo>
                    <a:pt x="126326" y="157645"/>
                  </a:lnTo>
                  <a:lnTo>
                    <a:pt x="98323" y="191262"/>
                  </a:lnTo>
                  <a:lnTo>
                    <a:pt x="73393" y="227342"/>
                  </a:lnTo>
                  <a:lnTo>
                    <a:pt x="51752" y="265696"/>
                  </a:lnTo>
                  <a:lnTo>
                    <a:pt x="33604" y="306133"/>
                  </a:lnTo>
                  <a:lnTo>
                    <a:pt x="19151" y="348424"/>
                  </a:lnTo>
                  <a:lnTo>
                    <a:pt x="8597" y="392391"/>
                  </a:lnTo>
                  <a:lnTo>
                    <a:pt x="2146" y="437832"/>
                  </a:lnTo>
                  <a:lnTo>
                    <a:pt x="0" y="484517"/>
                  </a:lnTo>
                  <a:lnTo>
                    <a:pt x="2146" y="531063"/>
                  </a:lnTo>
                  <a:lnTo>
                    <a:pt x="8597" y="576351"/>
                  </a:lnTo>
                  <a:lnTo>
                    <a:pt x="19151" y="620191"/>
                  </a:lnTo>
                  <a:lnTo>
                    <a:pt x="33604" y="662381"/>
                  </a:lnTo>
                  <a:lnTo>
                    <a:pt x="51752" y="702729"/>
                  </a:lnTo>
                  <a:lnTo>
                    <a:pt x="73393" y="741006"/>
                  </a:lnTo>
                  <a:lnTo>
                    <a:pt x="98323" y="777024"/>
                  </a:lnTo>
                  <a:lnTo>
                    <a:pt x="126326" y="810577"/>
                  </a:lnTo>
                  <a:lnTo>
                    <a:pt x="157226" y="841463"/>
                  </a:lnTo>
                  <a:lnTo>
                    <a:pt x="190792" y="869480"/>
                  </a:lnTo>
                  <a:lnTo>
                    <a:pt x="226834" y="894410"/>
                  </a:lnTo>
                  <a:lnTo>
                    <a:pt x="265150" y="916076"/>
                  </a:lnTo>
                  <a:lnTo>
                    <a:pt x="305523" y="934250"/>
                  </a:lnTo>
                  <a:lnTo>
                    <a:pt x="347776" y="948740"/>
                  </a:lnTo>
                  <a:lnTo>
                    <a:pt x="391680" y="959345"/>
                  </a:lnTo>
                  <a:lnTo>
                    <a:pt x="437045" y="965860"/>
                  </a:lnTo>
                  <a:lnTo>
                    <a:pt x="483666" y="968070"/>
                  </a:lnTo>
                  <a:lnTo>
                    <a:pt x="530275" y="965860"/>
                  </a:lnTo>
                  <a:lnTo>
                    <a:pt x="575640" y="959345"/>
                  </a:lnTo>
                  <a:lnTo>
                    <a:pt x="619556" y="948740"/>
                  </a:lnTo>
                  <a:lnTo>
                    <a:pt x="661797" y="934250"/>
                  </a:lnTo>
                  <a:lnTo>
                    <a:pt x="702195" y="916063"/>
                  </a:lnTo>
                  <a:lnTo>
                    <a:pt x="740511" y="894397"/>
                  </a:lnTo>
                  <a:lnTo>
                    <a:pt x="776566" y="869442"/>
                  </a:lnTo>
                  <a:lnTo>
                    <a:pt x="810145" y="841413"/>
                  </a:lnTo>
                  <a:lnTo>
                    <a:pt x="841057" y="810501"/>
                  </a:lnTo>
                  <a:lnTo>
                    <a:pt x="869086" y="776922"/>
                  </a:lnTo>
                  <a:lnTo>
                    <a:pt x="894041" y="740867"/>
                  </a:lnTo>
                  <a:lnTo>
                    <a:pt x="915708" y="702551"/>
                  </a:lnTo>
                  <a:lnTo>
                    <a:pt x="933894" y="662165"/>
                  </a:lnTo>
                  <a:lnTo>
                    <a:pt x="948385" y="619925"/>
                  </a:lnTo>
                  <a:lnTo>
                    <a:pt x="958989" y="576021"/>
                  </a:lnTo>
                  <a:lnTo>
                    <a:pt x="965504" y="530656"/>
                  </a:lnTo>
                  <a:lnTo>
                    <a:pt x="967727" y="484035"/>
                  </a:lnTo>
                  <a:close/>
                </a:path>
              </a:pathLst>
            </a:custGeom>
            <a:solidFill>
              <a:srgbClr val="585858">
                <a:alpha val="68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769038" y="2832303"/>
              <a:ext cx="254000" cy="306070"/>
            </a:xfrm>
            <a:custGeom>
              <a:avLst/>
              <a:gdLst/>
              <a:ahLst/>
              <a:cxnLst/>
              <a:rect l="l" t="t" r="r" b="b"/>
              <a:pathLst>
                <a:path w="254000" h="306069">
                  <a:moveTo>
                    <a:pt x="206857" y="305460"/>
                  </a:moveTo>
                  <a:lnTo>
                    <a:pt x="43091" y="305460"/>
                  </a:lnTo>
                  <a:lnTo>
                    <a:pt x="36037" y="303958"/>
                  </a:lnTo>
                  <a:lnTo>
                    <a:pt x="30597" y="299880"/>
                  </a:lnTo>
                  <a:lnTo>
                    <a:pt x="27096" y="293871"/>
                  </a:lnTo>
                  <a:lnTo>
                    <a:pt x="25857" y="286575"/>
                  </a:lnTo>
                  <a:lnTo>
                    <a:pt x="25857" y="265988"/>
                  </a:lnTo>
                  <a:lnTo>
                    <a:pt x="5168" y="265988"/>
                  </a:lnTo>
                  <a:lnTo>
                    <a:pt x="0" y="257403"/>
                  </a:lnTo>
                  <a:lnTo>
                    <a:pt x="0" y="46342"/>
                  </a:lnTo>
                  <a:lnTo>
                    <a:pt x="17233" y="12014"/>
                  </a:lnTo>
                  <a:lnTo>
                    <a:pt x="49987" y="0"/>
                  </a:lnTo>
                  <a:lnTo>
                    <a:pt x="199961" y="0"/>
                  </a:lnTo>
                  <a:lnTo>
                    <a:pt x="239610" y="17170"/>
                  </a:lnTo>
                  <a:lnTo>
                    <a:pt x="253403" y="46342"/>
                  </a:lnTo>
                  <a:lnTo>
                    <a:pt x="253403" y="48056"/>
                  </a:lnTo>
                  <a:lnTo>
                    <a:pt x="31026" y="48056"/>
                  </a:lnTo>
                  <a:lnTo>
                    <a:pt x="24129" y="54914"/>
                  </a:lnTo>
                  <a:lnTo>
                    <a:pt x="24129" y="123558"/>
                  </a:lnTo>
                  <a:lnTo>
                    <a:pt x="25369" y="130852"/>
                  </a:lnTo>
                  <a:lnTo>
                    <a:pt x="28871" y="136856"/>
                  </a:lnTo>
                  <a:lnTo>
                    <a:pt x="34315" y="140930"/>
                  </a:lnTo>
                  <a:lnTo>
                    <a:pt x="41376" y="142430"/>
                  </a:lnTo>
                  <a:lnTo>
                    <a:pt x="253403" y="142430"/>
                  </a:lnTo>
                  <a:lnTo>
                    <a:pt x="253403" y="200774"/>
                  </a:lnTo>
                  <a:lnTo>
                    <a:pt x="22415" y="200774"/>
                  </a:lnTo>
                  <a:lnTo>
                    <a:pt x="15519" y="209359"/>
                  </a:lnTo>
                  <a:lnTo>
                    <a:pt x="15519" y="252260"/>
                  </a:lnTo>
                  <a:lnTo>
                    <a:pt x="253403" y="252260"/>
                  </a:lnTo>
                  <a:lnTo>
                    <a:pt x="253403" y="257403"/>
                  </a:lnTo>
                  <a:lnTo>
                    <a:pt x="250648" y="260832"/>
                  </a:lnTo>
                  <a:lnTo>
                    <a:pt x="53441" y="260832"/>
                  </a:lnTo>
                  <a:lnTo>
                    <a:pt x="48272" y="265988"/>
                  </a:lnTo>
                  <a:lnTo>
                    <a:pt x="48272" y="276288"/>
                  </a:lnTo>
                  <a:lnTo>
                    <a:pt x="53441" y="279717"/>
                  </a:lnTo>
                  <a:lnTo>
                    <a:pt x="225818" y="279717"/>
                  </a:lnTo>
                  <a:lnTo>
                    <a:pt x="225818" y="286575"/>
                  </a:lnTo>
                  <a:lnTo>
                    <a:pt x="224311" y="293871"/>
                  </a:lnTo>
                  <a:lnTo>
                    <a:pt x="220219" y="299880"/>
                  </a:lnTo>
                  <a:lnTo>
                    <a:pt x="214186" y="303958"/>
                  </a:lnTo>
                  <a:lnTo>
                    <a:pt x="206857" y="305460"/>
                  </a:lnTo>
                  <a:close/>
                </a:path>
                <a:path w="254000" h="306069">
                  <a:moveTo>
                    <a:pt x="253403" y="142430"/>
                  </a:moveTo>
                  <a:lnTo>
                    <a:pt x="208584" y="142430"/>
                  </a:lnTo>
                  <a:lnTo>
                    <a:pt x="215914" y="140930"/>
                  </a:lnTo>
                  <a:lnTo>
                    <a:pt x="221946" y="136856"/>
                  </a:lnTo>
                  <a:lnTo>
                    <a:pt x="226038" y="130852"/>
                  </a:lnTo>
                  <a:lnTo>
                    <a:pt x="227545" y="123558"/>
                  </a:lnTo>
                  <a:lnTo>
                    <a:pt x="227545" y="65214"/>
                  </a:lnTo>
                  <a:lnTo>
                    <a:pt x="226038" y="58188"/>
                  </a:lnTo>
                  <a:lnTo>
                    <a:pt x="221946" y="52773"/>
                  </a:lnTo>
                  <a:lnTo>
                    <a:pt x="215914" y="49289"/>
                  </a:lnTo>
                  <a:lnTo>
                    <a:pt x="208584" y="48056"/>
                  </a:lnTo>
                  <a:lnTo>
                    <a:pt x="253403" y="48056"/>
                  </a:lnTo>
                  <a:lnTo>
                    <a:pt x="253403" y="142430"/>
                  </a:lnTo>
                  <a:close/>
                </a:path>
                <a:path w="254000" h="306069">
                  <a:moveTo>
                    <a:pt x="199847" y="97294"/>
                  </a:moveTo>
                  <a:lnTo>
                    <a:pt x="60007" y="97294"/>
                  </a:lnTo>
                  <a:lnTo>
                    <a:pt x="56553" y="93853"/>
                  </a:lnTo>
                  <a:lnTo>
                    <a:pt x="56553" y="83553"/>
                  </a:lnTo>
                  <a:lnTo>
                    <a:pt x="60007" y="80124"/>
                  </a:lnTo>
                  <a:lnTo>
                    <a:pt x="199847" y="80124"/>
                  </a:lnTo>
                  <a:lnTo>
                    <a:pt x="203301" y="83553"/>
                  </a:lnTo>
                  <a:lnTo>
                    <a:pt x="203301" y="93853"/>
                  </a:lnTo>
                  <a:lnTo>
                    <a:pt x="199847" y="97294"/>
                  </a:lnTo>
                  <a:close/>
                </a:path>
                <a:path w="254000" h="306069">
                  <a:moveTo>
                    <a:pt x="253403" y="252260"/>
                  </a:moveTo>
                  <a:lnTo>
                    <a:pt x="234441" y="252260"/>
                  </a:lnTo>
                  <a:lnTo>
                    <a:pt x="237896" y="243674"/>
                  </a:lnTo>
                  <a:lnTo>
                    <a:pt x="237896" y="209359"/>
                  </a:lnTo>
                  <a:lnTo>
                    <a:pt x="231000" y="200774"/>
                  </a:lnTo>
                  <a:lnTo>
                    <a:pt x="253403" y="200774"/>
                  </a:lnTo>
                  <a:lnTo>
                    <a:pt x="253403" y="252260"/>
                  </a:lnTo>
                  <a:close/>
                </a:path>
                <a:path w="254000" h="306069">
                  <a:moveTo>
                    <a:pt x="225818" y="252260"/>
                  </a:moveTo>
                  <a:lnTo>
                    <a:pt x="25857" y="252260"/>
                  </a:lnTo>
                  <a:lnTo>
                    <a:pt x="25857" y="229946"/>
                  </a:lnTo>
                  <a:lnTo>
                    <a:pt x="32753" y="223088"/>
                  </a:lnTo>
                  <a:lnTo>
                    <a:pt x="218935" y="223088"/>
                  </a:lnTo>
                  <a:lnTo>
                    <a:pt x="225818" y="229946"/>
                  </a:lnTo>
                  <a:lnTo>
                    <a:pt x="225818" y="252260"/>
                  </a:lnTo>
                  <a:close/>
                </a:path>
                <a:path w="254000" h="306069">
                  <a:moveTo>
                    <a:pt x="225818" y="279717"/>
                  </a:moveTo>
                  <a:lnTo>
                    <a:pt x="193078" y="279717"/>
                  </a:lnTo>
                  <a:lnTo>
                    <a:pt x="196519" y="276288"/>
                  </a:lnTo>
                  <a:lnTo>
                    <a:pt x="196519" y="265988"/>
                  </a:lnTo>
                  <a:lnTo>
                    <a:pt x="193078" y="260832"/>
                  </a:lnTo>
                  <a:lnTo>
                    <a:pt x="250648" y="260832"/>
                  </a:lnTo>
                  <a:lnTo>
                    <a:pt x="246507" y="265988"/>
                  </a:lnTo>
                  <a:lnTo>
                    <a:pt x="225818" y="265988"/>
                  </a:lnTo>
                  <a:lnTo>
                    <a:pt x="225818" y="2797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44796"/>
            <a:ext cx="9144000" cy="2987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4950" y="4895215"/>
            <a:ext cx="1341120" cy="177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3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6504"/>
            <a:ext cx="9144000" cy="77420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00467" y="136067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B0B0B"/>
                </a:solidFill>
              </a:rPr>
              <a:t>内部挑战</a:t>
            </a:r>
            <a:endParaRPr sz="2400"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5590" y="1207135"/>
            <a:ext cx="8258809" cy="327532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75005" y="1311275"/>
            <a:ext cx="1854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BD1731"/>
                </a:solidFill>
                <a:latin typeface="Microsoft YaHei"/>
                <a:cs typeface="Microsoft YaHei"/>
              </a:rPr>
              <a:t>业务需求旺盛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7984" y="977265"/>
            <a:ext cx="215900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BD1731"/>
                </a:solidFill>
                <a:latin typeface="Microsoft YaHei"/>
                <a:cs typeface="Microsoft YaHei"/>
              </a:rPr>
              <a:t>系统孤岛、数据 不联通、自动化 程度不足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06800" y="1050290"/>
            <a:ext cx="21590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100" marR="5080" indent="-1524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D6B368"/>
                </a:solidFill>
                <a:latin typeface="Microsoft YaHei"/>
                <a:cs typeface="Microsoft YaHei"/>
              </a:rPr>
              <a:t>职能型组织，层 级多、链条长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50414" y="4145279"/>
            <a:ext cx="1854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A6A6A6"/>
                </a:solidFill>
                <a:latin typeface="Microsoft YaHei"/>
                <a:cs typeface="Microsoft YaHei"/>
              </a:rPr>
              <a:t>产品体系庞大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33670" y="4064000"/>
            <a:ext cx="2463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C000"/>
                </a:solidFill>
                <a:latin typeface="Microsoft YaHei"/>
                <a:cs typeface="Microsoft YaHei"/>
              </a:rPr>
              <a:t>研发模式不够灵活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4754" y="2138045"/>
            <a:ext cx="16395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02</a:t>
            </a:r>
            <a:r>
              <a:rPr dirty="0" spc="-95"/>
              <a:t> </a:t>
            </a:r>
            <a:r>
              <a:rPr dirty="0"/>
              <a:t>问题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2022-08-07T09:47:24Z</dcterms:created>
  <dcterms:modified xsi:type="dcterms:W3CDTF">2022-08-07T09:47:24Z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2021-06-01T00:00:00Z</vt:filetime>
  </property>
  <property fmtid="{D5CDD505-2E9C-101B-9397-08002B2CF9AE}" pid="3" name="Creator">
    <vt:lpwstr>WPS 演示</vt:lpwstr>
  </property>
  <property fmtid="{D5CDD505-2E9C-101B-9397-08002B2CF9AE}" pid="4" name="LastSaved">
    <vt:filetime>2022-08-07T00:00:00Z</vt:filetime>
  </property>
</Properties>
</file>